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13"/>
  </p:notesMasterIdLst>
  <p:handoutMasterIdLst>
    <p:handoutMasterId r:id="rId14"/>
  </p:handoutMasterIdLst>
  <p:sldIdLst>
    <p:sldId id="256" r:id="rId2"/>
    <p:sldId id="301" r:id="rId3"/>
    <p:sldId id="323" r:id="rId4"/>
    <p:sldId id="319" r:id="rId5"/>
    <p:sldId id="312" r:id="rId6"/>
    <p:sldId id="306" r:id="rId7"/>
    <p:sldId id="320" r:id="rId8"/>
    <p:sldId id="313" r:id="rId9"/>
    <p:sldId id="321" r:id="rId10"/>
    <p:sldId id="322" r:id="rId11"/>
    <p:sldId id="31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4" autoAdjust="0"/>
  </p:normalViewPr>
  <p:slideViewPr>
    <p:cSldViewPr snapToGrid="0">
      <p:cViewPr>
        <p:scale>
          <a:sx n="66" d="100"/>
          <a:sy n="66" d="100"/>
        </p:scale>
        <p:origin x="48" y="-240"/>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2373DC-11B1-4708-92E2-E1B8EB8D76D8}" type="doc">
      <dgm:prSet loTypeId="urn:microsoft.com/office/officeart/2005/8/layout/list1" loCatId="list" qsTypeId="urn:microsoft.com/office/officeart/2005/8/quickstyle/simple1" qsCatId="simple" csTypeId="urn:microsoft.com/office/officeart/2005/8/colors/accent1_2" csCatId="accent1" phldr="1"/>
      <dgm:spPr/>
    </dgm:pt>
    <dgm:pt modelId="{7084B800-7E1D-4DA6-89C0-37EA52DDBCB8}">
      <dgm:prSet phldrT="[Text]" custT="1"/>
      <dgm:spPr/>
      <dgm:t>
        <a:bodyPr/>
        <a:lstStyle/>
        <a:p>
          <a:pPr algn="ctr"/>
          <a:r>
            <a:rPr lang="en-US" sz="2000" dirty="0"/>
            <a:t>Lorem Ipsum</a:t>
          </a:r>
          <a:endParaRPr lang="ru-RU" sz="2000" dirty="0"/>
        </a:p>
      </dgm:t>
    </dgm:pt>
    <dgm:pt modelId="{E459F664-A62C-4466-90D1-14D94F7456F9}" type="parTrans" cxnId="{D7BBB8C6-B60F-4050-B5C1-3F3A86AF4294}">
      <dgm:prSet/>
      <dgm:spPr/>
      <dgm:t>
        <a:bodyPr/>
        <a:lstStyle/>
        <a:p>
          <a:endParaRPr lang="ru-RU"/>
        </a:p>
      </dgm:t>
    </dgm:pt>
    <dgm:pt modelId="{29667D30-8073-4626-A65C-0442C9DA4455}" type="sibTrans" cxnId="{D7BBB8C6-B60F-4050-B5C1-3F3A86AF4294}">
      <dgm:prSet/>
      <dgm:spPr/>
      <dgm:t>
        <a:bodyPr/>
        <a:lstStyle/>
        <a:p>
          <a:endParaRPr lang="ru-RU"/>
        </a:p>
      </dgm:t>
    </dgm:pt>
    <dgm:pt modelId="{4786322A-3DB1-4B13-A039-9C2B4BD33902}">
      <dgm:prSet phldrT="[Text]" custT="1"/>
      <dgm:spPr/>
      <dgm:t>
        <a:bodyPr/>
        <a:lstStyle/>
        <a:p>
          <a:pPr algn="ctr"/>
          <a:r>
            <a:rPr lang="en-US" sz="2000" dirty="0"/>
            <a:t>Dolor Sit Amet</a:t>
          </a:r>
          <a:endParaRPr lang="ru-RU" sz="2000" dirty="0"/>
        </a:p>
      </dgm:t>
    </dgm:pt>
    <dgm:pt modelId="{4F3F2426-EA56-4F79-A02F-DE7A210D680D}" type="parTrans" cxnId="{07D1F65C-7C41-4EB6-A133-CA7F29791640}">
      <dgm:prSet/>
      <dgm:spPr/>
      <dgm:t>
        <a:bodyPr/>
        <a:lstStyle/>
        <a:p>
          <a:endParaRPr lang="ru-RU"/>
        </a:p>
      </dgm:t>
    </dgm:pt>
    <dgm:pt modelId="{7D0A801E-90E9-4D73-A31E-D58F04D3BBF2}" type="sibTrans" cxnId="{07D1F65C-7C41-4EB6-A133-CA7F29791640}">
      <dgm:prSet/>
      <dgm:spPr/>
      <dgm:t>
        <a:bodyPr/>
        <a:lstStyle/>
        <a:p>
          <a:endParaRPr lang="ru-RU"/>
        </a:p>
      </dgm:t>
    </dgm:pt>
    <dgm:pt modelId="{5A259F57-B5C4-40C5-939D-A7C21B16FB47}">
      <dgm:prSet phldrT="[Text]" custT="1"/>
      <dgm:spPr/>
      <dgm:t>
        <a:bodyPr/>
        <a:lstStyle/>
        <a:p>
          <a:pPr algn="ctr"/>
          <a:r>
            <a:rPr lang="en-US" sz="2000" dirty="0"/>
            <a:t>Consectetur</a:t>
          </a:r>
          <a:endParaRPr lang="ru-RU" sz="2000" dirty="0"/>
        </a:p>
      </dgm:t>
    </dgm:pt>
    <dgm:pt modelId="{E359194E-724D-4C60-BA35-9B441D11C55E}" type="parTrans" cxnId="{7865863E-1BC2-47AE-BBFB-F40F27A905AE}">
      <dgm:prSet/>
      <dgm:spPr/>
      <dgm:t>
        <a:bodyPr/>
        <a:lstStyle/>
        <a:p>
          <a:endParaRPr lang="ru-RU"/>
        </a:p>
      </dgm:t>
    </dgm:pt>
    <dgm:pt modelId="{57311651-50BE-4613-AB4F-1C634C257620}" type="sibTrans" cxnId="{7865863E-1BC2-47AE-BBFB-F40F27A905AE}">
      <dgm:prSet/>
      <dgm:spPr/>
      <dgm:t>
        <a:bodyPr/>
        <a:lstStyle/>
        <a:p>
          <a:endParaRPr lang="ru-RU"/>
        </a:p>
      </dgm:t>
    </dgm:pt>
    <dgm:pt modelId="{88A033FC-90E8-450A-9660-7C56FE44CF4B}" type="pres">
      <dgm:prSet presAssocID="{592373DC-11B1-4708-92E2-E1B8EB8D76D8}" presName="linear" presStyleCnt="0">
        <dgm:presLayoutVars>
          <dgm:dir/>
          <dgm:animLvl val="lvl"/>
          <dgm:resizeHandles val="exact"/>
        </dgm:presLayoutVars>
      </dgm:prSet>
      <dgm:spPr/>
    </dgm:pt>
    <dgm:pt modelId="{24B2535F-B64C-416D-866E-AB6126E4F4FD}" type="pres">
      <dgm:prSet presAssocID="{7084B800-7E1D-4DA6-89C0-37EA52DDBCB8}" presName="parentLin" presStyleCnt="0"/>
      <dgm:spPr/>
    </dgm:pt>
    <dgm:pt modelId="{6EC006A1-981A-4484-9234-228DCAD57AB2}" type="pres">
      <dgm:prSet presAssocID="{7084B800-7E1D-4DA6-89C0-37EA52DDBCB8}" presName="parentLeftMargin" presStyleLbl="node1" presStyleIdx="0" presStyleCnt="3"/>
      <dgm:spPr/>
    </dgm:pt>
    <dgm:pt modelId="{1A0AAFD3-A3A9-4B43-843A-7BA9D4FD5E56}" type="pres">
      <dgm:prSet presAssocID="{7084B800-7E1D-4DA6-89C0-37EA52DDBCB8}" presName="parentText" presStyleLbl="node1" presStyleIdx="0" presStyleCnt="3" custLinFactX="6709" custLinFactNeighborX="100000">
        <dgm:presLayoutVars>
          <dgm:chMax val="0"/>
          <dgm:bulletEnabled val="1"/>
        </dgm:presLayoutVars>
      </dgm:prSet>
      <dgm:spPr>
        <a:prstGeom prst="rect">
          <a:avLst/>
        </a:prstGeom>
      </dgm:spPr>
    </dgm:pt>
    <dgm:pt modelId="{CCBECD78-1F23-4EF1-982A-AA01E554543E}" type="pres">
      <dgm:prSet presAssocID="{7084B800-7E1D-4DA6-89C0-37EA52DDBCB8}" presName="negativeSpace" presStyleCnt="0"/>
      <dgm:spPr/>
    </dgm:pt>
    <dgm:pt modelId="{FD9FC1E3-1C41-4437-BE21-8D33D44C1C9E}" type="pres">
      <dgm:prSet presAssocID="{7084B800-7E1D-4DA6-89C0-37EA52DDBCB8}" presName="childText" presStyleLbl="conFgAcc1" presStyleIdx="0" presStyleCnt="3">
        <dgm:presLayoutVars>
          <dgm:bulletEnabled val="1"/>
        </dgm:presLayoutVars>
      </dgm:prSet>
      <dgm:spPr>
        <a:ln>
          <a:solidFill>
            <a:schemeClr val="tx2">
              <a:lumMod val="50000"/>
              <a:lumOff val="50000"/>
            </a:schemeClr>
          </a:solidFill>
        </a:ln>
      </dgm:spPr>
    </dgm:pt>
    <dgm:pt modelId="{924BC6CA-B5A9-4CBD-91CA-0E40F017D78C}" type="pres">
      <dgm:prSet presAssocID="{29667D30-8073-4626-A65C-0442C9DA4455}" presName="spaceBetweenRectangles" presStyleCnt="0"/>
      <dgm:spPr/>
    </dgm:pt>
    <dgm:pt modelId="{D554373D-02BB-456A-B513-6FD44C272B5C}" type="pres">
      <dgm:prSet presAssocID="{4786322A-3DB1-4B13-A039-9C2B4BD33902}" presName="parentLin" presStyleCnt="0"/>
      <dgm:spPr/>
    </dgm:pt>
    <dgm:pt modelId="{4F91F803-792A-4600-A80A-DA32582EF94A}" type="pres">
      <dgm:prSet presAssocID="{4786322A-3DB1-4B13-A039-9C2B4BD33902}" presName="parentLeftMargin" presStyleLbl="node1" presStyleIdx="0" presStyleCnt="3"/>
      <dgm:spPr/>
    </dgm:pt>
    <dgm:pt modelId="{5BD5B296-A642-4DF8-B899-35ED169DA216}" type="pres">
      <dgm:prSet presAssocID="{4786322A-3DB1-4B13-A039-9C2B4BD33902}" presName="parentText" presStyleLbl="node1" presStyleIdx="1" presStyleCnt="3" custLinFactX="6709" custLinFactNeighborX="100000">
        <dgm:presLayoutVars>
          <dgm:chMax val="0"/>
          <dgm:bulletEnabled val="1"/>
        </dgm:presLayoutVars>
      </dgm:prSet>
      <dgm:spPr>
        <a:prstGeom prst="rect">
          <a:avLst/>
        </a:prstGeom>
      </dgm:spPr>
    </dgm:pt>
    <dgm:pt modelId="{A4936A2D-4572-425F-9AAC-9798097747DD}" type="pres">
      <dgm:prSet presAssocID="{4786322A-3DB1-4B13-A039-9C2B4BD33902}" presName="negativeSpace" presStyleCnt="0"/>
      <dgm:spPr/>
    </dgm:pt>
    <dgm:pt modelId="{92C0B756-05A6-4040-AC91-4730345F5191}" type="pres">
      <dgm:prSet presAssocID="{4786322A-3DB1-4B13-A039-9C2B4BD33902}" presName="childText" presStyleLbl="conFgAcc1" presStyleIdx="1" presStyleCnt="3">
        <dgm:presLayoutVars>
          <dgm:bulletEnabled val="1"/>
        </dgm:presLayoutVars>
      </dgm:prSet>
      <dgm:spPr>
        <a:ln>
          <a:solidFill>
            <a:schemeClr val="tx2">
              <a:lumMod val="50000"/>
              <a:lumOff val="50000"/>
            </a:schemeClr>
          </a:solidFill>
        </a:ln>
      </dgm:spPr>
    </dgm:pt>
    <dgm:pt modelId="{E512E97A-AB64-43A4-955A-9C6EF5B21111}" type="pres">
      <dgm:prSet presAssocID="{7D0A801E-90E9-4D73-A31E-D58F04D3BBF2}" presName="spaceBetweenRectangles" presStyleCnt="0"/>
      <dgm:spPr/>
    </dgm:pt>
    <dgm:pt modelId="{6F48969B-7A0D-4352-95BB-E4D44F1FDA7D}" type="pres">
      <dgm:prSet presAssocID="{5A259F57-B5C4-40C5-939D-A7C21B16FB47}" presName="parentLin" presStyleCnt="0"/>
      <dgm:spPr/>
    </dgm:pt>
    <dgm:pt modelId="{80F1F3E3-8580-4F0D-9C12-7910907CADF1}" type="pres">
      <dgm:prSet presAssocID="{5A259F57-B5C4-40C5-939D-A7C21B16FB47}" presName="parentLeftMargin" presStyleLbl="node1" presStyleIdx="1" presStyleCnt="3"/>
      <dgm:spPr/>
    </dgm:pt>
    <dgm:pt modelId="{1AA0D2EF-743C-441B-B933-8CC3FD133511}" type="pres">
      <dgm:prSet presAssocID="{5A259F57-B5C4-40C5-939D-A7C21B16FB47}" presName="parentText" presStyleLbl="node1" presStyleIdx="2" presStyleCnt="3" custLinFactX="6709" custLinFactNeighborX="100000">
        <dgm:presLayoutVars>
          <dgm:chMax val="0"/>
          <dgm:bulletEnabled val="1"/>
        </dgm:presLayoutVars>
      </dgm:prSet>
      <dgm:spPr>
        <a:prstGeom prst="rect">
          <a:avLst/>
        </a:prstGeom>
      </dgm:spPr>
    </dgm:pt>
    <dgm:pt modelId="{1D3949C1-8B5F-49B2-B24A-55D8B41AA896}" type="pres">
      <dgm:prSet presAssocID="{5A259F57-B5C4-40C5-939D-A7C21B16FB47}" presName="negativeSpace" presStyleCnt="0"/>
      <dgm:spPr/>
    </dgm:pt>
    <dgm:pt modelId="{A4E3526C-3B96-4B8B-87BA-01E1B7BEF7EF}" type="pres">
      <dgm:prSet presAssocID="{5A259F57-B5C4-40C5-939D-A7C21B16FB47}" presName="childText" presStyleLbl="conFgAcc1" presStyleIdx="2" presStyleCnt="3">
        <dgm:presLayoutVars>
          <dgm:bulletEnabled val="1"/>
        </dgm:presLayoutVars>
      </dgm:prSet>
      <dgm:spPr>
        <a:ln>
          <a:solidFill>
            <a:schemeClr val="tx2">
              <a:lumMod val="50000"/>
              <a:lumOff val="50000"/>
            </a:schemeClr>
          </a:solidFill>
        </a:ln>
      </dgm:spPr>
    </dgm:pt>
  </dgm:ptLst>
  <dgm:cxnLst>
    <dgm:cxn modelId="{7865863E-1BC2-47AE-BBFB-F40F27A905AE}" srcId="{592373DC-11B1-4708-92E2-E1B8EB8D76D8}" destId="{5A259F57-B5C4-40C5-939D-A7C21B16FB47}" srcOrd="2" destOrd="0" parTransId="{E359194E-724D-4C60-BA35-9B441D11C55E}" sibTransId="{57311651-50BE-4613-AB4F-1C634C257620}"/>
    <dgm:cxn modelId="{625AA23F-DBF4-4D2B-903D-22A89723EEED}" type="presOf" srcId="{592373DC-11B1-4708-92E2-E1B8EB8D76D8}" destId="{88A033FC-90E8-450A-9660-7C56FE44CF4B}" srcOrd="0" destOrd="0" presId="urn:microsoft.com/office/officeart/2005/8/layout/list1"/>
    <dgm:cxn modelId="{07D1F65C-7C41-4EB6-A133-CA7F29791640}" srcId="{592373DC-11B1-4708-92E2-E1B8EB8D76D8}" destId="{4786322A-3DB1-4B13-A039-9C2B4BD33902}" srcOrd="1" destOrd="0" parTransId="{4F3F2426-EA56-4F79-A02F-DE7A210D680D}" sibTransId="{7D0A801E-90E9-4D73-A31E-D58F04D3BBF2}"/>
    <dgm:cxn modelId="{87320787-FF34-4B70-A17A-F897C46501CA}" type="presOf" srcId="{5A259F57-B5C4-40C5-939D-A7C21B16FB47}" destId="{80F1F3E3-8580-4F0D-9C12-7910907CADF1}" srcOrd="0" destOrd="0" presId="urn:microsoft.com/office/officeart/2005/8/layout/list1"/>
    <dgm:cxn modelId="{DBFED495-68DE-497A-AE49-C4E846074AFD}" type="presOf" srcId="{7084B800-7E1D-4DA6-89C0-37EA52DDBCB8}" destId="{6EC006A1-981A-4484-9234-228DCAD57AB2}" srcOrd="0" destOrd="0" presId="urn:microsoft.com/office/officeart/2005/8/layout/list1"/>
    <dgm:cxn modelId="{34E0019B-A70F-4D3E-B489-3EE0CEC45D26}" type="presOf" srcId="{7084B800-7E1D-4DA6-89C0-37EA52DDBCB8}" destId="{1A0AAFD3-A3A9-4B43-843A-7BA9D4FD5E56}" srcOrd="1" destOrd="0" presId="urn:microsoft.com/office/officeart/2005/8/layout/list1"/>
    <dgm:cxn modelId="{D7BBB8C6-B60F-4050-B5C1-3F3A86AF4294}" srcId="{592373DC-11B1-4708-92E2-E1B8EB8D76D8}" destId="{7084B800-7E1D-4DA6-89C0-37EA52DDBCB8}" srcOrd="0" destOrd="0" parTransId="{E459F664-A62C-4466-90D1-14D94F7456F9}" sibTransId="{29667D30-8073-4626-A65C-0442C9DA4455}"/>
    <dgm:cxn modelId="{EE88FBC6-3422-4879-9EF5-FC8802FCED5E}" type="presOf" srcId="{4786322A-3DB1-4B13-A039-9C2B4BD33902}" destId="{5BD5B296-A642-4DF8-B899-35ED169DA216}" srcOrd="1" destOrd="0" presId="urn:microsoft.com/office/officeart/2005/8/layout/list1"/>
    <dgm:cxn modelId="{EEDF53C7-9673-4100-8B1E-7CF177F43551}" type="presOf" srcId="{4786322A-3DB1-4B13-A039-9C2B4BD33902}" destId="{4F91F803-792A-4600-A80A-DA32582EF94A}" srcOrd="0" destOrd="0" presId="urn:microsoft.com/office/officeart/2005/8/layout/list1"/>
    <dgm:cxn modelId="{1E90A8F7-4B0C-45FE-B2AA-F392EBD01257}" type="presOf" srcId="{5A259F57-B5C4-40C5-939D-A7C21B16FB47}" destId="{1AA0D2EF-743C-441B-B933-8CC3FD133511}" srcOrd="1" destOrd="0" presId="urn:microsoft.com/office/officeart/2005/8/layout/list1"/>
    <dgm:cxn modelId="{AC4B8512-B20E-410F-BFEB-F8454685D9F0}" type="presParOf" srcId="{88A033FC-90E8-450A-9660-7C56FE44CF4B}" destId="{24B2535F-B64C-416D-866E-AB6126E4F4FD}" srcOrd="0" destOrd="0" presId="urn:microsoft.com/office/officeart/2005/8/layout/list1"/>
    <dgm:cxn modelId="{6DE6F4C9-B66F-4D53-882E-81C5A1263F9B}" type="presParOf" srcId="{24B2535F-B64C-416D-866E-AB6126E4F4FD}" destId="{6EC006A1-981A-4484-9234-228DCAD57AB2}" srcOrd="0" destOrd="0" presId="urn:microsoft.com/office/officeart/2005/8/layout/list1"/>
    <dgm:cxn modelId="{07944656-2B6F-4150-B840-796B46FABC28}" type="presParOf" srcId="{24B2535F-B64C-416D-866E-AB6126E4F4FD}" destId="{1A0AAFD3-A3A9-4B43-843A-7BA9D4FD5E56}" srcOrd="1" destOrd="0" presId="urn:microsoft.com/office/officeart/2005/8/layout/list1"/>
    <dgm:cxn modelId="{19C6D583-ED2C-4BA3-B186-5BE126AE2FA0}" type="presParOf" srcId="{88A033FC-90E8-450A-9660-7C56FE44CF4B}" destId="{CCBECD78-1F23-4EF1-982A-AA01E554543E}" srcOrd="1" destOrd="0" presId="urn:microsoft.com/office/officeart/2005/8/layout/list1"/>
    <dgm:cxn modelId="{193F8C17-9332-4A96-A2FF-869B84404B77}" type="presParOf" srcId="{88A033FC-90E8-450A-9660-7C56FE44CF4B}" destId="{FD9FC1E3-1C41-4437-BE21-8D33D44C1C9E}" srcOrd="2" destOrd="0" presId="urn:microsoft.com/office/officeart/2005/8/layout/list1"/>
    <dgm:cxn modelId="{2A0AF3F1-3E1F-4AB5-BC7F-8880604146E0}" type="presParOf" srcId="{88A033FC-90E8-450A-9660-7C56FE44CF4B}" destId="{924BC6CA-B5A9-4CBD-91CA-0E40F017D78C}" srcOrd="3" destOrd="0" presId="urn:microsoft.com/office/officeart/2005/8/layout/list1"/>
    <dgm:cxn modelId="{84B370E6-03E7-432E-8DE8-6F3402B19900}" type="presParOf" srcId="{88A033FC-90E8-450A-9660-7C56FE44CF4B}" destId="{D554373D-02BB-456A-B513-6FD44C272B5C}" srcOrd="4" destOrd="0" presId="urn:microsoft.com/office/officeart/2005/8/layout/list1"/>
    <dgm:cxn modelId="{330E8C49-FCAD-4D9F-BB2F-8760C7E6B096}" type="presParOf" srcId="{D554373D-02BB-456A-B513-6FD44C272B5C}" destId="{4F91F803-792A-4600-A80A-DA32582EF94A}" srcOrd="0" destOrd="0" presId="urn:microsoft.com/office/officeart/2005/8/layout/list1"/>
    <dgm:cxn modelId="{618BBB7C-14AD-4AD9-9957-91061B873473}" type="presParOf" srcId="{D554373D-02BB-456A-B513-6FD44C272B5C}" destId="{5BD5B296-A642-4DF8-B899-35ED169DA216}" srcOrd="1" destOrd="0" presId="urn:microsoft.com/office/officeart/2005/8/layout/list1"/>
    <dgm:cxn modelId="{EDC41EE4-430F-41C5-8C1F-AC1649AB4844}" type="presParOf" srcId="{88A033FC-90E8-450A-9660-7C56FE44CF4B}" destId="{A4936A2D-4572-425F-9AAC-9798097747DD}" srcOrd="5" destOrd="0" presId="urn:microsoft.com/office/officeart/2005/8/layout/list1"/>
    <dgm:cxn modelId="{FB153B08-A79B-48D9-B3F5-C99BA326486E}" type="presParOf" srcId="{88A033FC-90E8-450A-9660-7C56FE44CF4B}" destId="{92C0B756-05A6-4040-AC91-4730345F5191}" srcOrd="6" destOrd="0" presId="urn:microsoft.com/office/officeart/2005/8/layout/list1"/>
    <dgm:cxn modelId="{9AFDA481-FE2A-491B-8E0D-532160039AFB}" type="presParOf" srcId="{88A033FC-90E8-450A-9660-7C56FE44CF4B}" destId="{E512E97A-AB64-43A4-955A-9C6EF5B21111}" srcOrd="7" destOrd="0" presId="urn:microsoft.com/office/officeart/2005/8/layout/list1"/>
    <dgm:cxn modelId="{5BF94848-D0F1-4175-9643-34A371B25822}" type="presParOf" srcId="{88A033FC-90E8-450A-9660-7C56FE44CF4B}" destId="{6F48969B-7A0D-4352-95BB-E4D44F1FDA7D}" srcOrd="8" destOrd="0" presId="urn:microsoft.com/office/officeart/2005/8/layout/list1"/>
    <dgm:cxn modelId="{EA74DBEB-8288-4658-A002-3981498D98E1}" type="presParOf" srcId="{6F48969B-7A0D-4352-95BB-E4D44F1FDA7D}" destId="{80F1F3E3-8580-4F0D-9C12-7910907CADF1}" srcOrd="0" destOrd="0" presId="urn:microsoft.com/office/officeart/2005/8/layout/list1"/>
    <dgm:cxn modelId="{EAAC675A-F6BF-4EE1-B5D7-4A743649A5F1}" type="presParOf" srcId="{6F48969B-7A0D-4352-95BB-E4D44F1FDA7D}" destId="{1AA0D2EF-743C-441B-B933-8CC3FD133511}" srcOrd="1" destOrd="0" presId="urn:microsoft.com/office/officeart/2005/8/layout/list1"/>
    <dgm:cxn modelId="{FE0FAA26-81A2-4E9B-9BD2-67F1DDC58C5A}" type="presParOf" srcId="{88A033FC-90E8-450A-9660-7C56FE44CF4B}" destId="{1D3949C1-8B5F-49B2-B24A-55D8B41AA896}" srcOrd="9" destOrd="0" presId="urn:microsoft.com/office/officeart/2005/8/layout/list1"/>
    <dgm:cxn modelId="{D5CEED3A-ACD0-46FC-97A3-C950938E566F}" type="presParOf" srcId="{88A033FC-90E8-450A-9660-7C56FE44CF4B}" destId="{A4E3526C-3B96-4B8B-87BA-01E1B7BEF7EF}"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21682D-D380-46E3-A91A-18838A7DF1E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4B6B7787-D76E-4F78-8FA9-31BCD6E10BB7}">
      <dgm:prSet custT="1"/>
      <dgm:spPr>
        <a:solidFill>
          <a:schemeClr val="tx2">
            <a:lumMod val="90000"/>
            <a:lumOff val="10000"/>
          </a:schemeClr>
        </a:solidFill>
      </dgm:spPr>
      <dgm:t>
        <a:bodyPr lIns="144000"/>
        <a:lstStyle/>
        <a:p>
          <a:r>
            <a:rPr lang="en-ZA" sz="2000" b="1" cap="none" dirty="0"/>
            <a:t>Lesson 1. </a:t>
          </a:r>
          <a:r>
            <a:rPr lang="en-US" sz="2000" dirty="0">
              <a:solidFill>
                <a:schemeClr val="tx2">
                  <a:lumMod val="10000"/>
                  <a:lumOff val="90000"/>
                </a:schemeClr>
              </a:solidFill>
            </a:rPr>
            <a:t>Lorem ipsum dolor sit amet</a:t>
          </a:r>
          <a:endParaRPr lang="en-US" sz="2000" cap="none" dirty="0">
            <a:solidFill>
              <a:schemeClr val="tx2">
                <a:lumMod val="10000"/>
                <a:lumOff val="90000"/>
              </a:schemeClr>
            </a:solidFill>
          </a:endParaRPr>
        </a:p>
      </dgm:t>
    </dgm:pt>
    <dgm:pt modelId="{C1B77C00-FD9A-44DF-9391-D30E6E08AEFF}" type="parTrans" cxnId="{02837B09-CF5A-43E3-B177-8DC69E8EBB48}">
      <dgm:prSet/>
      <dgm:spPr/>
      <dgm:t>
        <a:bodyPr/>
        <a:lstStyle/>
        <a:p>
          <a:endParaRPr lang="en-US" sz="1600" dirty="0"/>
        </a:p>
      </dgm:t>
    </dgm:pt>
    <dgm:pt modelId="{089D225D-D8C3-4908-B7FF-753A969B2F06}" type="sibTrans" cxnId="{02837B09-CF5A-43E3-B177-8DC69E8EBB48}">
      <dgm:prSet/>
      <dgm:spPr/>
      <dgm:t>
        <a:bodyPr/>
        <a:lstStyle/>
        <a:p>
          <a:endParaRPr lang="en-US"/>
        </a:p>
      </dgm:t>
    </dgm:pt>
    <dgm:pt modelId="{DB8885A5-B6EB-4F2C-B565-8E471C95E4F5}">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Lorem ipsum dolor sit amet</a:t>
          </a:r>
          <a:endParaRPr lang="en-US" sz="2000" kern="1200" cap="none" dirty="0">
            <a:solidFill>
              <a:schemeClr val="tx2">
                <a:lumMod val="10000"/>
                <a:lumOff val="90000"/>
              </a:schemeClr>
            </a:solidFill>
          </a:endParaRPr>
        </a:p>
      </dgm:t>
    </dgm:pt>
    <dgm:pt modelId="{FED07ECD-87E1-46C6-A685-6F11ED1B0244}" type="parTrans" cxnId="{4D99F7B9-41E4-43B6-9849-65F201B581BC}">
      <dgm:prSet/>
      <dgm:spPr/>
      <dgm:t>
        <a:bodyPr/>
        <a:lstStyle/>
        <a:p>
          <a:endParaRPr lang="en-US" sz="1600" dirty="0"/>
        </a:p>
      </dgm:t>
    </dgm:pt>
    <dgm:pt modelId="{BF1C2B1D-3AC4-44C3-A217-E66F0BB7BD1D}" type="sibTrans" cxnId="{4D99F7B9-41E4-43B6-9849-65F201B581BC}">
      <dgm:prSet/>
      <dgm:spPr/>
      <dgm:t>
        <a:bodyPr/>
        <a:lstStyle/>
        <a:p>
          <a:endParaRPr lang="en-US"/>
        </a:p>
      </dgm:t>
    </dgm:pt>
    <dgm:pt modelId="{A330F3E4-0F28-47F6-A166-065B053DFF88}">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5. </a:t>
          </a:r>
          <a:r>
            <a:rPr lang="en-US" sz="2000" b="0" i="0" kern="1200" dirty="0">
              <a:solidFill>
                <a:schemeClr val="tx2">
                  <a:lumMod val="10000"/>
                  <a:lumOff val="90000"/>
                </a:schemeClr>
              </a:solidFill>
            </a:rPr>
            <a:t>Sed ut perspiciatis unde</a:t>
          </a:r>
          <a:r>
            <a:rPr lang="en-ZA" sz="2000" kern="1200" cap="none" dirty="0">
              <a:solidFill>
                <a:schemeClr val="tx2">
                  <a:lumMod val="10000"/>
                  <a:lumOff val="90000"/>
                </a:schemeClr>
              </a:solidFill>
            </a:rPr>
            <a:t> </a:t>
          </a:r>
          <a:endParaRPr lang="en-US" sz="2000" kern="1200" cap="none" dirty="0">
            <a:solidFill>
              <a:schemeClr val="tx2">
                <a:lumMod val="10000"/>
                <a:lumOff val="90000"/>
              </a:schemeClr>
            </a:solidFill>
          </a:endParaRPr>
        </a:p>
      </dgm:t>
    </dgm:pt>
    <dgm:pt modelId="{E0E81ADC-9F66-42B7-8252-2CCA0A27FACE}" type="parTrans" cxnId="{C0EB1D88-6446-47E4-99CE-F5F417CC52F5}">
      <dgm:prSet/>
      <dgm:spPr/>
      <dgm:t>
        <a:bodyPr/>
        <a:lstStyle/>
        <a:p>
          <a:endParaRPr lang="en-US" sz="1600" dirty="0"/>
        </a:p>
      </dgm:t>
    </dgm:pt>
    <dgm:pt modelId="{710C2E77-9EE7-453A-8E8B-70CC8531FA08}" type="sibTrans" cxnId="{C0EB1D88-6446-47E4-99CE-F5F417CC52F5}">
      <dgm:prSet/>
      <dgm:spPr/>
      <dgm:t>
        <a:bodyPr/>
        <a:lstStyle/>
        <a:p>
          <a:endParaRPr lang="en-US"/>
        </a:p>
      </dgm:t>
    </dgm:pt>
    <dgm:pt modelId="{F77E5DBE-809B-4934-AEFC-E0CF82680850}">
      <dgm:prSet custT="1"/>
      <dgm:spPr>
        <a:solidFill>
          <a:schemeClr val="accent1">
            <a:lumMod val="75000"/>
          </a:schemeClr>
        </a:solidFill>
      </dgm:spPr>
      <dgm:t>
        <a:bodyPr lIns="144000"/>
        <a:lstStyle/>
        <a:p>
          <a:r>
            <a:rPr lang="en-US" sz="2000" b="1" kern="1200" cap="none" dirty="0">
              <a:latin typeface="Gill Sans MT" panose="020B0502020104020203"/>
              <a:ea typeface="+mn-ea"/>
              <a:cs typeface="+mn-cs"/>
            </a:rPr>
            <a:t>Lesson 2. </a:t>
          </a:r>
          <a:r>
            <a:rPr lang="en-US" sz="2000" kern="1200" dirty="0">
              <a:solidFill>
                <a:schemeClr val="accent1">
                  <a:lumMod val="20000"/>
                  <a:lumOff val="80000"/>
                </a:schemeClr>
              </a:solidFill>
            </a:rPr>
            <a:t>Lorem ipsum dolor sit amet</a:t>
          </a:r>
          <a:endParaRPr lang="ru-RU" sz="2000" kern="1200" cap="none" dirty="0">
            <a:solidFill>
              <a:schemeClr val="accent1">
                <a:lumMod val="20000"/>
                <a:lumOff val="80000"/>
              </a:schemeClr>
            </a:solidFill>
            <a:latin typeface="Gill Sans MT" panose="020B0502020104020203"/>
            <a:ea typeface="+mn-ea"/>
            <a:cs typeface="+mn-cs"/>
          </a:endParaRPr>
        </a:p>
      </dgm:t>
    </dgm:pt>
    <dgm:pt modelId="{3FADD6D9-423C-49AC-891C-2ED5C18466D9}" type="parTrans" cxnId="{5893D7E6-1DA4-42D2-8FDC-2ED6EFC30D47}">
      <dgm:prSet/>
      <dgm:spPr/>
      <dgm:t>
        <a:bodyPr/>
        <a:lstStyle/>
        <a:p>
          <a:endParaRPr lang="ru-RU"/>
        </a:p>
      </dgm:t>
    </dgm:pt>
    <dgm:pt modelId="{49C18DBA-CD31-49D2-AC8F-C4C215BFFCBE}" type="sibTrans" cxnId="{5893D7E6-1DA4-42D2-8FDC-2ED6EFC30D47}">
      <dgm:prSet/>
      <dgm:spPr/>
      <dgm:t>
        <a:bodyPr/>
        <a:lstStyle/>
        <a:p>
          <a:endParaRPr lang="ru-RU"/>
        </a:p>
      </dgm:t>
    </dgm:pt>
    <dgm:pt modelId="{68F5FA87-9D83-4938-8135-12906406FB54}">
      <dgm:prSet custT="1"/>
      <dgm:spPr>
        <a:solidFill>
          <a:schemeClr val="tx2">
            <a:lumMod val="90000"/>
            <a:lumOff val="10000"/>
          </a:schemeClr>
        </a:solidFill>
      </dgm:spPr>
      <dgm:t>
        <a:bodyPr lIns="144000"/>
        <a:lstStyle/>
        <a:p>
          <a:pPr marL="0" lvl="0" indent="0" defTabSz="711200">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Sed ut perspiciatis unde</a:t>
          </a:r>
          <a:endParaRPr lang="ru-RU" sz="2000" kern="1200" cap="none" dirty="0">
            <a:solidFill>
              <a:schemeClr val="tx2">
                <a:lumMod val="10000"/>
                <a:lumOff val="90000"/>
              </a:schemeClr>
            </a:solidFill>
            <a:latin typeface="Gill Sans MT" panose="020B0502020104020203"/>
            <a:ea typeface="+mn-ea"/>
            <a:cs typeface="+mn-cs"/>
          </a:endParaRPr>
        </a:p>
      </dgm:t>
    </dgm:pt>
    <dgm:pt modelId="{1982533C-AFAF-4B88-8C9D-63D15C4DEB57}" type="parTrans" cxnId="{B5FDB712-A026-4671-B94B-4C87ADEAF62E}">
      <dgm:prSet/>
      <dgm:spPr/>
      <dgm:t>
        <a:bodyPr/>
        <a:lstStyle/>
        <a:p>
          <a:endParaRPr lang="ru-RU"/>
        </a:p>
      </dgm:t>
    </dgm:pt>
    <dgm:pt modelId="{424DD966-F307-4829-96C2-239A84AC0F46}" type="sibTrans" cxnId="{B5FDB712-A026-4671-B94B-4C87ADEAF62E}">
      <dgm:prSet/>
      <dgm:spPr/>
      <dgm:t>
        <a:bodyPr/>
        <a:lstStyle/>
        <a:p>
          <a:endParaRPr lang="ru-RU"/>
        </a:p>
      </dgm:t>
    </dgm:pt>
    <dgm:pt modelId="{6D207D14-66B7-42A2-A6A3-64AB05FAADCE}" type="pres">
      <dgm:prSet presAssocID="{4521682D-D380-46E3-A91A-18838A7DF1E3}" presName="linear" presStyleCnt="0">
        <dgm:presLayoutVars>
          <dgm:animLvl val="lvl"/>
          <dgm:resizeHandles val="exact"/>
        </dgm:presLayoutVars>
      </dgm:prSet>
      <dgm:spPr/>
    </dgm:pt>
    <dgm:pt modelId="{B09651CA-6082-4653-AB70-933BB1235F97}" type="pres">
      <dgm:prSet presAssocID="{4B6B7787-D76E-4F78-8FA9-31BCD6E10BB7}" presName="parentText" presStyleLbl="node1" presStyleIdx="0" presStyleCnt="5">
        <dgm:presLayoutVars>
          <dgm:chMax val="0"/>
          <dgm:bulletEnabled val="1"/>
        </dgm:presLayoutVars>
      </dgm:prSet>
      <dgm:spPr>
        <a:prstGeom prst="rect">
          <a:avLst/>
        </a:prstGeom>
      </dgm:spPr>
    </dgm:pt>
    <dgm:pt modelId="{625CCB83-139F-4C3E-BB50-1AAB056F816E}" type="pres">
      <dgm:prSet presAssocID="{089D225D-D8C3-4908-B7FF-753A969B2F06}" presName="spacer" presStyleCnt="0"/>
      <dgm:spPr/>
    </dgm:pt>
    <dgm:pt modelId="{14242B1F-D9B5-48D7-B880-6ADD69BA03A8}" type="pres">
      <dgm:prSet presAssocID="{F77E5DBE-809B-4934-AEFC-E0CF82680850}" presName="parentText" presStyleLbl="node1" presStyleIdx="1" presStyleCnt="5">
        <dgm:presLayoutVars>
          <dgm:chMax val="0"/>
          <dgm:bulletEnabled val="1"/>
        </dgm:presLayoutVars>
      </dgm:prSet>
      <dgm:spPr>
        <a:prstGeom prst="rect">
          <a:avLst/>
        </a:prstGeom>
      </dgm:spPr>
    </dgm:pt>
    <dgm:pt modelId="{868EFC29-8A99-437A-8E5B-E8590CA2C101}" type="pres">
      <dgm:prSet presAssocID="{49C18DBA-CD31-49D2-AC8F-C4C215BFFCBE}" presName="spacer" presStyleCnt="0"/>
      <dgm:spPr/>
    </dgm:pt>
    <dgm:pt modelId="{14C74C61-1CDB-4754-9DB7-BD125709153E}" type="pres">
      <dgm:prSet presAssocID="{68F5FA87-9D83-4938-8135-12906406FB54}" presName="parentText" presStyleLbl="node1" presStyleIdx="2" presStyleCnt="5">
        <dgm:presLayoutVars>
          <dgm:chMax val="0"/>
          <dgm:bulletEnabled val="1"/>
        </dgm:presLayoutVars>
      </dgm:prSet>
      <dgm:spPr>
        <a:prstGeom prst="rect">
          <a:avLst/>
        </a:prstGeom>
      </dgm:spPr>
    </dgm:pt>
    <dgm:pt modelId="{11080CE5-D987-459C-95B7-886EF3881AB0}" type="pres">
      <dgm:prSet presAssocID="{424DD966-F307-4829-96C2-239A84AC0F46}" presName="spacer" presStyleCnt="0"/>
      <dgm:spPr/>
    </dgm:pt>
    <dgm:pt modelId="{49C89894-5EBE-471A-A468-46210B8B996A}" type="pres">
      <dgm:prSet presAssocID="{DB8885A5-B6EB-4F2C-B565-8E471C95E4F5}" presName="parentText" presStyleLbl="node1" presStyleIdx="3" presStyleCnt="5">
        <dgm:presLayoutVars>
          <dgm:chMax val="0"/>
          <dgm:bulletEnabled val="1"/>
        </dgm:presLayoutVars>
      </dgm:prSet>
      <dgm:spPr>
        <a:prstGeom prst="rect">
          <a:avLst/>
        </a:prstGeom>
      </dgm:spPr>
    </dgm:pt>
    <dgm:pt modelId="{48EBDE82-67EA-4DEA-BA6A-97760560F4BC}" type="pres">
      <dgm:prSet presAssocID="{BF1C2B1D-3AC4-44C3-A217-E66F0BB7BD1D}" presName="spacer" presStyleCnt="0"/>
      <dgm:spPr/>
    </dgm:pt>
    <dgm:pt modelId="{F3432693-EA90-45F0-A9D1-07C9BF3C7ACB}" type="pres">
      <dgm:prSet presAssocID="{A330F3E4-0F28-47F6-A166-065B053DFF88}" presName="parentText" presStyleLbl="node1" presStyleIdx="4" presStyleCnt="5">
        <dgm:presLayoutVars>
          <dgm:chMax val="0"/>
          <dgm:bulletEnabled val="1"/>
        </dgm:presLayoutVars>
      </dgm:prSet>
      <dgm:spPr>
        <a:prstGeom prst="rect">
          <a:avLst/>
        </a:prstGeom>
      </dgm:spPr>
    </dgm:pt>
  </dgm:ptLst>
  <dgm:cxnLst>
    <dgm:cxn modelId="{02837B09-CF5A-43E3-B177-8DC69E8EBB48}" srcId="{4521682D-D380-46E3-A91A-18838A7DF1E3}" destId="{4B6B7787-D76E-4F78-8FA9-31BCD6E10BB7}" srcOrd="0" destOrd="0" parTransId="{C1B77C00-FD9A-44DF-9391-D30E6E08AEFF}" sibTransId="{089D225D-D8C3-4908-B7FF-753A969B2F06}"/>
    <dgm:cxn modelId="{B5FDB712-A026-4671-B94B-4C87ADEAF62E}" srcId="{4521682D-D380-46E3-A91A-18838A7DF1E3}" destId="{68F5FA87-9D83-4938-8135-12906406FB54}" srcOrd="2" destOrd="0" parTransId="{1982533C-AFAF-4B88-8C9D-63D15C4DEB57}" sibTransId="{424DD966-F307-4829-96C2-239A84AC0F46}"/>
    <dgm:cxn modelId="{F3597130-708F-4560-9E66-21B1D756096B}" type="presOf" srcId="{68F5FA87-9D83-4938-8135-12906406FB54}" destId="{14C74C61-1CDB-4754-9DB7-BD125709153E}" srcOrd="0" destOrd="0" presId="urn:microsoft.com/office/officeart/2005/8/layout/vList2"/>
    <dgm:cxn modelId="{1CC0E55B-A131-462D-90B2-C929BDB1A8A2}" type="presOf" srcId="{DB8885A5-B6EB-4F2C-B565-8E471C95E4F5}" destId="{49C89894-5EBE-471A-A468-46210B8B996A}" srcOrd="0" destOrd="0" presId="urn:microsoft.com/office/officeart/2005/8/layout/vList2"/>
    <dgm:cxn modelId="{ABC4BF73-4323-4885-B732-EA7E8D41BAF4}" type="presOf" srcId="{F77E5DBE-809B-4934-AEFC-E0CF82680850}" destId="{14242B1F-D9B5-48D7-B880-6ADD69BA03A8}" srcOrd="0" destOrd="0" presId="urn:microsoft.com/office/officeart/2005/8/layout/vList2"/>
    <dgm:cxn modelId="{C0EB1D88-6446-47E4-99CE-F5F417CC52F5}" srcId="{4521682D-D380-46E3-A91A-18838A7DF1E3}" destId="{A330F3E4-0F28-47F6-A166-065B053DFF88}" srcOrd="4" destOrd="0" parTransId="{E0E81ADC-9F66-42B7-8252-2CCA0A27FACE}" sibTransId="{710C2E77-9EE7-453A-8E8B-70CC8531FA08}"/>
    <dgm:cxn modelId="{E2B5D69F-D9D2-416D-94E3-CF16021898D0}" type="presOf" srcId="{4521682D-D380-46E3-A91A-18838A7DF1E3}" destId="{6D207D14-66B7-42A2-A6A3-64AB05FAADCE}" srcOrd="0" destOrd="0" presId="urn:microsoft.com/office/officeart/2005/8/layout/vList2"/>
    <dgm:cxn modelId="{4D99F7B9-41E4-43B6-9849-65F201B581BC}" srcId="{4521682D-D380-46E3-A91A-18838A7DF1E3}" destId="{DB8885A5-B6EB-4F2C-B565-8E471C95E4F5}" srcOrd="3" destOrd="0" parTransId="{FED07ECD-87E1-46C6-A685-6F11ED1B0244}" sibTransId="{BF1C2B1D-3AC4-44C3-A217-E66F0BB7BD1D}"/>
    <dgm:cxn modelId="{E80701C2-6539-463A-A151-C31C5428D761}" type="presOf" srcId="{A330F3E4-0F28-47F6-A166-065B053DFF88}" destId="{F3432693-EA90-45F0-A9D1-07C9BF3C7ACB}" srcOrd="0" destOrd="0" presId="urn:microsoft.com/office/officeart/2005/8/layout/vList2"/>
    <dgm:cxn modelId="{32EC64DD-682C-4BEF-85BA-D7D979E71F4E}" type="presOf" srcId="{4B6B7787-D76E-4F78-8FA9-31BCD6E10BB7}" destId="{B09651CA-6082-4653-AB70-933BB1235F97}" srcOrd="0" destOrd="0" presId="urn:microsoft.com/office/officeart/2005/8/layout/vList2"/>
    <dgm:cxn modelId="{5893D7E6-1DA4-42D2-8FDC-2ED6EFC30D47}" srcId="{4521682D-D380-46E3-A91A-18838A7DF1E3}" destId="{F77E5DBE-809B-4934-AEFC-E0CF82680850}" srcOrd="1" destOrd="0" parTransId="{3FADD6D9-423C-49AC-891C-2ED5C18466D9}" sibTransId="{49C18DBA-CD31-49D2-AC8F-C4C215BFFCBE}"/>
    <dgm:cxn modelId="{CF2AF8A6-7CFE-40B1-8B2A-CEF52463EA16}" type="presParOf" srcId="{6D207D14-66B7-42A2-A6A3-64AB05FAADCE}" destId="{B09651CA-6082-4653-AB70-933BB1235F97}" srcOrd="0" destOrd="0" presId="urn:microsoft.com/office/officeart/2005/8/layout/vList2"/>
    <dgm:cxn modelId="{8A6AFBDC-F2CD-4B8E-836A-2D1352192C08}" type="presParOf" srcId="{6D207D14-66B7-42A2-A6A3-64AB05FAADCE}" destId="{625CCB83-139F-4C3E-BB50-1AAB056F816E}" srcOrd="1" destOrd="0" presId="urn:microsoft.com/office/officeart/2005/8/layout/vList2"/>
    <dgm:cxn modelId="{E7DE2EFF-CB34-45C3-8435-F50E70742497}" type="presParOf" srcId="{6D207D14-66B7-42A2-A6A3-64AB05FAADCE}" destId="{14242B1F-D9B5-48D7-B880-6ADD69BA03A8}" srcOrd="2" destOrd="0" presId="urn:microsoft.com/office/officeart/2005/8/layout/vList2"/>
    <dgm:cxn modelId="{3F16EB53-3C12-4AA8-B624-E7DD0A727E14}" type="presParOf" srcId="{6D207D14-66B7-42A2-A6A3-64AB05FAADCE}" destId="{868EFC29-8A99-437A-8E5B-E8590CA2C101}" srcOrd="3" destOrd="0" presId="urn:microsoft.com/office/officeart/2005/8/layout/vList2"/>
    <dgm:cxn modelId="{3C5A7FDD-0B81-4386-9DE5-81E9E62CDFAC}" type="presParOf" srcId="{6D207D14-66B7-42A2-A6A3-64AB05FAADCE}" destId="{14C74C61-1CDB-4754-9DB7-BD125709153E}" srcOrd="4" destOrd="0" presId="urn:microsoft.com/office/officeart/2005/8/layout/vList2"/>
    <dgm:cxn modelId="{F4ABDF0F-5B28-466C-8912-B65F0087A4A1}" type="presParOf" srcId="{6D207D14-66B7-42A2-A6A3-64AB05FAADCE}" destId="{11080CE5-D987-459C-95B7-886EF3881AB0}" srcOrd="5" destOrd="0" presId="urn:microsoft.com/office/officeart/2005/8/layout/vList2"/>
    <dgm:cxn modelId="{F027BA3F-8226-4401-8E92-6DDA4C3DE181}" type="presParOf" srcId="{6D207D14-66B7-42A2-A6A3-64AB05FAADCE}" destId="{49C89894-5EBE-471A-A468-46210B8B996A}" srcOrd="6" destOrd="0" presId="urn:microsoft.com/office/officeart/2005/8/layout/vList2"/>
    <dgm:cxn modelId="{6A78EBC1-FC5A-4BDA-8CE9-1D97CFE4273F}" type="presParOf" srcId="{6D207D14-66B7-42A2-A6A3-64AB05FAADCE}" destId="{48EBDE82-67EA-4DEA-BA6A-97760560F4BC}" srcOrd="7" destOrd="0" presId="urn:microsoft.com/office/officeart/2005/8/layout/vList2"/>
    <dgm:cxn modelId="{15DB1653-EEEC-4908-AF72-0B6591E8A65D}" type="presParOf" srcId="{6D207D14-66B7-42A2-A6A3-64AB05FAADCE}" destId="{F3432693-EA90-45F0-A9D1-07C9BF3C7AC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FC1E3-1C41-4437-BE21-8D33D44C1C9E}">
      <dsp:nvSpPr>
        <dsp:cNvPr id="0" name=""/>
        <dsp:cNvSpPr/>
      </dsp:nvSpPr>
      <dsp:spPr>
        <a:xfrm>
          <a:off x="0" y="504028"/>
          <a:ext cx="3690000" cy="7560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1A0AAFD3-A3A9-4B43-843A-7BA9D4FD5E56}">
      <dsp:nvSpPr>
        <dsp:cNvPr id="0" name=""/>
        <dsp:cNvSpPr/>
      </dsp:nvSpPr>
      <dsp:spPr>
        <a:xfrm>
          <a:off x="542293" y="61228"/>
          <a:ext cx="2583000" cy="88560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631" tIns="0" rIns="97631" bIns="0" numCol="1" spcCol="1270" anchor="ctr" anchorCtr="0">
          <a:noAutofit/>
        </a:bodyPr>
        <a:lstStyle/>
        <a:p>
          <a:pPr marL="0" lvl="0" indent="0" algn="ctr" defTabSz="889000">
            <a:lnSpc>
              <a:spcPct val="90000"/>
            </a:lnSpc>
            <a:spcBef>
              <a:spcPct val="0"/>
            </a:spcBef>
            <a:spcAft>
              <a:spcPct val="35000"/>
            </a:spcAft>
            <a:buNone/>
          </a:pPr>
          <a:r>
            <a:rPr lang="en-US" sz="2000" kern="1200" dirty="0"/>
            <a:t>Lorem Ipsum</a:t>
          </a:r>
          <a:endParaRPr lang="ru-RU" sz="2000" kern="1200" dirty="0"/>
        </a:p>
      </dsp:txBody>
      <dsp:txXfrm>
        <a:off x="542293" y="61228"/>
        <a:ext cx="2583000" cy="885600"/>
      </dsp:txXfrm>
    </dsp:sp>
    <dsp:sp modelId="{92C0B756-05A6-4040-AC91-4730345F5191}">
      <dsp:nvSpPr>
        <dsp:cNvPr id="0" name=""/>
        <dsp:cNvSpPr/>
      </dsp:nvSpPr>
      <dsp:spPr>
        <a:xfrm>
          <a:off x="0" y="1864829"/>
          <a:ext cx="3690000" cy="7560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5BD5B296-A642-4DF8-B899-35ED169DA216}">
      <dsp:nvSpPr>
        <dsp:cNvPr id="0" name=""/>
        <dsp:cNvSpPr/>
      </dsp:nvSpPr>
      <dsp:spPr>
        <a:xfrm>
          <a:off x="542293" y="1422028"/>
          <a:ext cx="2583000" cy="88560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631" tIns="0" rIns="97631" bIns="0" numCol="1" spcCol="1270" anchor="ctr" anchorCtr="0">
          <a:noAutofit/>
        </a:bodyPr>
        <a:lstStyle/>
        <a:p>
          <a:pPr marL="0" lvl="0" indent="0" algn="ctr" defTabSz="889000">
            <a:lnSpc>
              <a:spcPct val="90000"/>
            </a:lnSpc>
            <a:spcBef>
              <a:spcPct val="0"/>
            </a:spcBef>
            <a:spcAft>
              <a:spcPct val="35000"/>
            </a:spcAft>
            <a:buNone/>
          </a:pPr>
          <a:r>
            <a:rPr lang="en-US" sz="2000" kern="1200" dirty="0"/>
            <a:t>Dolor Sit Amet</a:t>
          </a:r>
          <a:endParaRPr lang="ru-RU" sz="2000" kern="1200" dirty="0"/>
        </a:p>
      </dsp:txBody>
      <dsp:txXfrm>
        <a:off x="542293" y="1422028"/>
        <a:ext cx="2583000" cy="885600"/>
      </dsp:txXfrm>
    </dsp:sp>
    <dsp:sp modelId="{A4E3526C-3B96-4B8B-87BA-01E1B7BEF7EF}">
      <dsp:nvSpPr>
        <dsp:cNvPr id="0" name=""/>
        <dsp:cNvSpPr/>
      </dsp:nvSpPr>
      <dsp:spPr>
        <a:xfrm>
          <a:off x="0" y="3225629"/>
          <a:ext cx="3690000" cy="7560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1AA0D2EF-743C-441B-B933-8CC3FD133511}">
      <dsp:nvSpPr>
        <dsp:cNvPr id="0" name=""/>
        <dsp:cNvSpPr/>
      </dsp:nvSpPr>
      <dsp:spPr>
        <a:xfrm>
          <a:off x="542293" y="2782829"/>
          <a:ext cx="2583000" cy="88560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631" tIns="0" rIns="97631" bIns="0" numCol="1" spcCol="1270" anchor="ctr" anchorCtr="0">
          <a:noAutofit/>
        </a:bodyPr>
        <a:lstStyle/>
        <a:p>
          <a:pPr marL="0" lvl="0" indent="0" algn="ctr" defTabSz="889000">
            <a:lnSpc>
              <a:spcPct val="90000"/>
            </a:lnSpc>
            <a:spcBef>
              <a:spcPct val="0"/>
            </a:spcBef>
            <a:spcAft>
              <a:spcPct val="35000"/>
            </a:spcAft>
            <a:buNone/>
          </a:pPr>
          <a:r>
            <a:rPr lang="en-US" sz="2000" kern="1200" dirty="0"/>
            <a:t>Consectetur</a:t>
          </a:r>
          <a:endParaRPr lang="ru-RU" sz="2000" kern="1200" dirty="0"/>
        </a:p>
      </dsp:txBody>
      <dsp:txXfrm>
        <a:off x="542293" y="2782829"/>
        <a:ext cx="2583000" cy="885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651CA-6082-4653-AB70-933BB1235F97}">
      <dsp:nvSpPr>
        <dsp:cNvPr id="0" name=""/>
        <dsp:cNvSpPr/>
      </dsp:nvSpPr>
      <dsp:spPr>
        <a:xfrm>
          <a:off x="0" y="223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t>Lesson 1. </a:t>
          </a:r>
          <a:r>
            <a:rPr lang="en-US" sz="2000" kern="1200" dirty="0">
              <a:solidFill>
                <a:schemeClr val="tx2">
                  <a:lumMod val="10000"/>
                  <a:lumOff val="90000"/>
                </a:schemeClr>
              </a:solidFill>
            </a:rPr>
            <a:t>Lorem ipsum dolor sit amet</a:t>
          </a:r>
          <a:endParaRPr lang="en-US" sz="2000" kern="1200" cap="none" dirty="0">
            <a:solidFill>
              <a:schemeClr val="tx2">
                <a:lumMod val="10000"/>
                <a:lumOff val="90000"/>
              </a:schemeClr>
            </a:solidFill>
          </a:endParaRPr>
        </a:p>
      </dsp:txBody>
      <dsp:txXfrm>
        <a:off x="0" y="22319"/>
        <a:ext cx="5422390" cy="524160"/>
      </dsp:txXfrm>
    </dsp:sp>
    <dsp:sp modelId="{14242B1F-D9B5-48D7-B880-6ADD69BA03A8}">
      <dsp:nvSpPr>
        <dsp:cNvPr id="0" name=""/>
        <dsp:cNvSpPr/>
      </dsp:nvSpPr>
      <dsp:spPr>
        <a:xfrm>
          <a:off x="0" y="627119"/>
          <a:ext cx="5422390" cy="524160"/>
        </a:xfrm>
        <a:prstGeom prst="rect">
          <a:avLst/>
        </a:prstGeom>
        <a:solidFill>
          <a:schemeClr val="accent1">
            <a:lumMod val="75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cap="none" dirty="0">
              <a:latin typeface="Gill Sans MT" panose="020B0502020104020203"/>
              <a:ea typeface="+mn-ea"/>
              <a:cs typeface="+mn-cs"/>
            </a:rPr>
            <a:t>Lesson 2. </a:t>
          </a:r>
          <a:r>
            <a:rPr lang="en-US" sz="2000" kern="1200" dirty="0">
              <a:solidFill>
                <a:schemeClr val="accent1">
                  <a:lumMod val="20000"/>
                  <a:lumOff val="80000"/>
                </a:schemeClr>
              </a:solidFill>
            </a:rPr>
            <a:t>Lorem ipsum dolor sit amet</a:t>
          </a:r>
          <a:endParaRPr lang="ru-RU" sz="2000" kern="1200" cap="none" dirty="0">
            <a:solidFill>
              <a:schemeClr val="accent1">
                <a:lumMod val="20000"/>
                <a:lumOff val="80000"/>
              </a:schemeClr>
            </a:solidFill>
            <a:latin typeface="Gill Sans MT" panose="020B0502020104020203"/>
            <a:ea typeface="+mn-ea"/>
            <a:cs typeface="+mn-cs"/>
          </a:endParaRPr>
        </a:p>
      </dsp:txBody>
      <dsp:txXfrm>
        <a:off x="0" y="627119"/>
        <a:ext cx="5422390" cy="524160"/>
      </dsp:txXfrm>
    </dsp:sp>
    <dsp:sp modelId="{14C74C61-1CDB-4754-9DB7-BD125709153E}">
      <dsp:nvSpPr>
        <dsp:cNvPr id="0" name=""/>
        <dsp:cNvSpPr/>
      </dsp:nvSpPr>
      <dsp:spPr>
        <a:xfrm>
          <a:off x="0" y="12319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711200">
            <a:lnSpc>
              <a:spcPct val="90000"/>
            </a:lnSpc>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Sed ut perspiciatis unde</a:t>
          </a:r>
          <a:endParaRPr lang="ru-RU" sz="2000" kern="1200" cap="none" dirty="0">
            <a:solidFill>
              <a:schemeClr val="tx2">
                <a:lumMod val="10000"/>
                <a:lumOff val="90000"/>
              </a:schemeClr>
            </a:solidFill>
            <a:latin typeface="Gill Sans MT" panose="020B0502020104020203"/>
            <a:ea typeface="+mn-ea"/>
            <a:cs typeface="+mn-cs"/>
          </a:endParaRPr>
        </a:p>
      </dsp:txBody>
      <dsp:txXfrm>
        <a:off x="0" y="1231920"/>
        <a:ext cx="5422390" cy="524160"/>
      </dsp:txXfrm>
    </dsp:sp>
    <dsp:sp modelId="{49C89894-5EBE-471A-A468-46210B8B996A}">
      <dsp:nvSpPr>
        <dsp:cNvPr id="0" name=""/>
        <dsp:cNvSpPr/>
      </dsp:nvSpPr>
      <dsp:spPr>
        <a:xfrm>
          <a:off x="0" y="18367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Lorem ipsum dolor sit amet</a:t>
          </a:r>
          <a:endParaRPr lang="en-US" sz="2000" kern="1200" cap="none" dirty="0">
            <a:solidFill>
              <a:schemeClr val="tx2">
                <a:lumMod val="10000"/>
                <a:lumOff val="90000"/>
              </a:schemeClr>
            </a:solidFill>
          </a:endParaRPr>
        </a:p>
      </dsp:txBody>
      <dsp:txXfrm>
        <a:off x="0" y="1836720"/>
        <a:ext cx="5422390" cy="524160"/>
      </dsp:txXfrm>
    </dsp:sp>
    <dsp:sp modelId="{F3432693-EA90-45F0-A9D1-07C9BF3C7ACB}">
      <dsp:nvSpPr>
        <dsp:cNvPr id="0" name=""/>
        <dsp:cNvSpPr/>
      </dsp:nvSpPr>
      <dsp:spPr>
        <a:xfrm>
          <a:off x="0" y="24415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5. </a:t>
          </a:r>
          <a:r>
            <a:rPr lang="en-US" sz="2000" b="0" i="0" kern="1200" dirty="0">
              <a:solidFill>
                <a:schemeClr val="tx2">
                  <a:lumMod val="10000"/>
                  <a:lumOff val="90000"/>
                </a:schemeClr>
              </a:solidFill>
            </a:rPr>
            <a:t>Sed ut perspiciatis unde</a:t>
          </a:r>
          <a:r>
            <a:rPr lang="en-ZA" sz="2000" kern="1200" cap="none" dirty="0">
              <a:solidFill>
                <a:schemeClr val="tx2">
                  <a:lumMod val="10000"/>
                  <a:lumOff val="90000"/>
                </a:schemeClr>
              </a:solidFill>
            </a:rPr>
            <a:t> </a:t>
          </a:r>
          <a:endParaRPr lang="en-US" sz="2000" kern="1200" cap="none" dirty="0">
            <a:solidFill>
              <a:schemeClr val="tx2">
                <a:lumMod val="10000"/>
                <a:lumOff val="90000"/>
              </a:schemeClr>
            </a:solidFill>
          </a:endParaRPr>
        </a:p>
      </dsp:txBody>
      <dsp:txXfrm>
        <a:off x="0" y="2441519"/>
        <a:ext cx="5422390" cy="5241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12/4/2022</a:t>
            </a:fld>
            <a:endParaRPr lang="en-US" dirty="0"/>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dirty="0"/>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12/4/2022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dirty="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a:t>
            </a:fld>
            <a:endParaRPr lang="en-US" dirty="0"/>
          </a:p>
        </p:txBody>
      </p:sp>
    </p:spTree>
    <p:extLst>
      <p:ext uri="{BB962C8B-B14F-4D97-AF65-F5344CB8AC3E}">
        <p14:creationId xmlns:p14="http://schemas.microsoft.com/office/powerpoint/2010/main" val="616912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10</a:t>
            </a:fld>
            <a:endParaRPr lang="en-US" dirty="0"/>
          </a:p>
        </p:txBody>
      </p:sp>
    </p:spTree>
    <p:extLst>
      <p:ext uri="{BB962C8B-B14F-4D97-AF65-F5344CB8AC3E}">
        <p14:creationId xmlns:p14="http://schemas.microsoft.com/office/powerpoint/2010/main" val="94974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11</a:t>
            </a:fld>
            <a:endParaRPr lang="en-US" dirty="0"/>
          </a:p>
        </p:txBody>
      </p:sp>
    </p:spTree>
    <p:extLst>
      <p:ext uri="{BB962C8B-B14F-4D97-AF65-F5344CB8AC3E}">
        <p14:creationId xmlns:p14="http://schemas.microsoft.com/office/powerpoint/2010/main" val="425044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a:t>
            </a:fld>
            <a:endParaRPr lang="en-US" dirty="0"/>
          </a:p>
        </p:txBody>
      </p:sp>
    </p:spTree>
    <p:extLst>
      <p:ext uri="{BB962C8B-B14F-4D97-AF65-F5344CB8AC3E}">
        <p14:creationId xmlns:p14="http://schemas.microsoft.com/office/powerpoint/2010/main" val="2944921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a:t>
            </a:fld>
            <a:endParaRPr lang="en-US" dirty="0"/>
          </a:p>
        </p:txBody>
      </p:sp>
    </p:spTree>
    <p:extLst>
      <p:ext uri="{BB962C8B-B14F-4D97-AF65-F5344CB8AC3E}">
        <p14:creationId xmlns:p14="http://schemas.microsoft.com/office/powerpoint/2010/main" val="4420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a:t>
            </a:fld>
            <a:endParaRPr lang="en-US" dirty="0"/>
          </a:p>
        </p:txBody>
      </p:sp>
    </p:spTree>
    <p:extLst>
      <p:ext uri="{BB962C8B-B14F-4D97-AF65-F5344CB8AC3E}">
        <p14:creationId xmlns:p14="http://schemas.microsoft.com/office/powerpoint/2010/main" val="3098280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a:t>
            </a:fld>
            <a:endParaRPr lang="en-US" dirty="0"/>
          </a:p>
        </p:txBody>
      </p:sp>
    </p:spTree>
    <p:extLst>
      <p:ext uri="{BB962C8B-B14F-4D97-AF65-F5344CB8AC3E}">
        <p14:creationId xmlns:p14="http://schemas.microsoft.com/office/powerpoint/2010/main" val="409438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6</a:t>
            </a:fld>
            <a:endParaRPr lang="en-US" dirty="0"/>
          </a:p>
        </p:txBody>
      </p:sp>
    </p:spTree>
    <p:extLst>
      <p:ext uri="{BB962C8B-B14F-4D97-AF65-F5344CB8AC3E}">
        <p14:creationId xmlns:p14="http://schemas.microsoft.com/office/powerpoint/2010/main" val="3130172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7</a:t>
            </a:fld>
            <a:endParaRPr lang="en-US" dirty="0"/>
          </a:p>
        </p:txBody>
      </p:sp>
    </p:spTree>
    <p:extLst>
      <p:ext uri="{BB962C8B-B14F-4D97-AF65-F5344CB8AC3E}">
        <p14:creationId xmlns:p14="http://schemas.microsoft.com/office/powerpoint/2010/main" val="1121368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8</a:t>
            </a:fld>
            <a:endParaRPr lang="en-US" dirty="0"/>
          </a:p>
        </p:txBody>
      </p:sp>
    </p:spTree>
    <p:extLst>
      <p:ext uri="{BB962C8B-B14F-4D97-AF65-F5344CB8AC3E}">
        <p14:creationId xmlns:p14="http://schemas.microsoft.com/office/powerpoint/2010/main" val="173299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9</a:t>
            </a:fld>
            <a:endParaRPr lang="en-US" dirty="0"/>
          </a:p>
        </p:txBody>
      </p:sp>
    </p:spTree>
    <p:extLst>
      <p:ext uri="{BB962C8B-B14F-4D97-AF65-F5344CB8AC3E}">
        <p14:creationId xmlns:p14="http://schemas.microsoft.com/office/powerpoint/2010/main" val="1454866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a:lstStyle/>
          <a:p>
            <a:fld id="{73816531-CCD3-4909-A41B-EAB1049BDA8C}" type="datetime1">
              <a:rPr lang="en-US" smtClean="0"/>
              <a:t>12/4/2022</a:t>
            </a:fld>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a:lstStyle/>
          <a:p>
            <a:pPr algn="l"/>
            <a:r>
              <a:rPr lang="en-US" dirty="0"/>
              <a:t>Teach a Course</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4" name="Text Placeholder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12/4/2022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Footer Placeholder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 with Caption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12/4/2022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Footer Placeholder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 with Caption_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12/4/2022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9" name="Footer Placeholder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Left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7537685" cy="6858000"/>
          </a:xfrm>
        </p:spPr>
        <p:txBody>
          <a:bodyPr anchor="ctr" anchorCtr="0"/>
          <a:lstStyle>
            <a:lvl1pPr algn="ctr">
              <a:defRPr/>
            </a:lvl1pPr>
          </a:lstStyle>
          <a:p>
            <a:r>
              <a:rPr lang="en-US" noProof="0" dirty="0"/>
              <a:t>Click icon to add picture</a:t>
            </a:r>
          </a:p>
        </p:txBody>
      </p:sp>
      <p:sp>
        <p:nvSpPr>
          <p:cNvPr id="2" name="Title 1">
            <a:extLst>
              <a:ext uri="{FF2B5EF4-FFF2-40B4-BE49-F238E27FC236}">
                <a16:creationId xmlns:a16="http://schemas.microsoft.com/office/drawing/2014/main" id="{93696899-6846-4B29-AD05-49215C31489C}"/>
              </a:ext>
            </a:extLst>
          </p:cNvPr>
          <p:cNvSpPr>
            <a:spLocks noGrp="1"/>
          </p:cNvSpPr>
          <p:nvPr>
            <p:ph type="title"/>
          </p:nvPr>
        </p:nvSpPr>
        <p:spPr>
          <a:xfrm>
            <a:off x="7955459" y="197123"/>
            <a:ext cx="3392382" cy="1675219"/>
          </a:xfrm>
        </p:spPr>
        <p:txBody>
          <a:bodyPr/>
          <a:lstStyle>
            <a:lvl1pPr>
              <a:defRPr>
                <a:solidFill>
                  <a:schemeClr val="accent1">
                    <a:lumMod val="75000"/>
                  </a:schemeClr>
                </a:solidFill>
              </a:defRPr>
            </a:lvl1pPr>
          </a:lstStyle>
          <a:p>
            <a:r>
              <a:rPr lang="en-US" noProof="0"/>
              <a:t>Click to edit Master title style</a:t>
            </a:r>
          </a:p>
        </p:txBody>
      </p:sp>
      <p:sp>
        <p:nvSpPr>
          <p:cNvPr id="19" name="Content Placeholder 8">
            <a:extLst>
              <a:ext uri="{FF2B5EF4-FFF2-40B4-BE49-F238E27FC236}">
                <a16:creationId xmlns:a16="http://schemas.microsoft.com/office/drawing/2014/main" id="{2939FABB-D58D-4DAF-878D-EB51A2AA620A}"/>
              </a:ext>
            </a:extLst>
          </p:cNvPr>
          <p:cNvSpPr>
            <a:spLocks noGrp="1"/>
          </p:cNvSpPr>
          <p:nvPr>
            <p:ph sz="quarter" idx="14"/>
          </p:nvPr>
        </p:nvSpPr>
        <p:spPr>
          <a:xfrm>
            <a:off x="7955459" y="2057400"/>
            <a:ext cx="3392382"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20" name="Rectangle 19">
            <a:extLst>
              <a:ext uri="{FF2B5EF4-FFF2-40B4-BE49-F238E27FC236}">
                <a16:creationId xmlns:a16="http://schemas.microsoft.com/office/drawing/2014/main" id="{82AD5814-D5B6-4BF5-BF94-2F284D0079F8}"/>
              </a:ext>
            </a:extLst>
          </p:cNvPr>
          <p:cNvSpPr/>
          <p:nvPr userDrawn="1"/>
        </p:nvSpPr>
        <p:spPr>
          <a:xfrm>
            <a:off x="8042147" y="453643"/>
            <a:ext cx="352800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Date Placeholder 4">
            <a:extLst>
              <a:ext uri="{FF2B5EF4-FFF2-40B4-BE49-F238E27FC236}">
                <a16:creationId xmlns:a16="http://schemas.microsoft.com/office/drawing/2014/main" id="{1FB18E8B-6111-4A64-AA8C-4CD4C9814C59}"/>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12/4/2022</a:t>
            </a:fld>
            <a:endParaRPr lang="en-US" noProof="0" dirty="0"/>
          </a:p>
        </p:txBody>
      </p:sp>
      <p:sp>
        <p:nvSpPr>
          <p:cNvPr id="23" name="Slide Number Placeholder 6">
            <a:extLst>
              <a:ext uri="{FF2B5EF4-FFF2-40B4-BE49-F238E27FC236}">
                <a16:creationId xmlns:a16="http://schemas.microsoft.com/office/drawing/2014/main" id="{D5311807-ED2F-406C-B107-B5D885AD840F}"/>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24" name="Footer Placeholder 5">
            <a:extLst>
              <a:ext uri="{FF2B5EF4-FFF2-40B4-BE49-F238E27FC236}">
                <a16:creationId xmlns:a16="http://schemas.microsoft.com/office/drawing/2014/main" id="{643FEB5F-C4B2-43B5-B019-DC467A62FAC1}"/>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171566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119868" y="5356067"/>
            <a:ext cx="3625595" cy="1000782"/>
          </a:xfrm>
          <a:solidFill>
            <a:srgbClr val="465359"/>
          </a:solidFill>
        </p:spPr>
        <p:txBody>
          <a:bodyPr lIns="91440" tIns="0" rIns="91440" bIns="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119869" y="453642"/>
            <a:ext cx="3625595" cy="4826023"/>
          </a:xfrm>
          <a:solidFill>
            <a:schemeClr val="accent1"/>
          </a:solidFill>
        </p:spPr>
        <p:txBody>
          <a:bodyPr tIns="0" bIns="0" anchor="ctr" anchorCtr="0">
            <a:noAutofit/>
          </a:bodyPr>
          <a:lstStyle>
            <a:lvl1pPr algn="ct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39766" y="453642"/>
            <a:ext cx="7602421" cy="5903207"/>
          </a:xfrm>
          <a:solidFill>
            <a:schemeClr val="bg1">
              <a:lumMod val="85000"/>
            </a:schemeClr>
          </a:solidFill>
        </p:spPr>
        <p:txBody>
          <a:bodyPr lIns="457200" tIns="45720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7605951" y="6423914"/>
            <a:ext cx="2844799" cy="365125"/>
          </a:xfrm>
        </p:spPr>
        <p:txBody>
          <a:bodyPr/>
          <a:lstStyle>
            <a:lvl1pPr>
              <a:defRPr/>
            </a:lvl1pPr>
          </a:lstStyle>
          <a:p>
            <a:fld id="{670A55AC-ADB5-440D-AFFF-99C1406F297F}" type="datetime1">
              <a:rPr lang="en-US" smtClean="0"/>
              <a:t>12/4/2022</a:t>
            </a:fld>
            <a:endParaRPr lang="en-US" dirty="0"/>
          </a:p>
        </p:txBody>
      </p:sp>
      <p:sp>
        <p:nvSpPr>
          <p:cNvPr id="6" name="Footer Placeholder 5"/>
          <p:cNvSpPr>
            <a:spLocks noGrp="1"/>
          </p:cNvSpPr>
          <p:nvPr>
            <p:ph type="ftr" sz="quarter" idx="11"/>
          </p:nvPr>
        </p:nvSpPr>
        <p:spPr>
          <a:xfrm>
            <a:off x="355101" y="6423914"/>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79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a:normAutofit/>
          </a:bodyPr>
          <a:lstStyle>
            <a:lvl1pPr>
              <a:defRPr sz="3600">
                <a:solidFill>
                  <a:schemeClr val="bg1"/>
                </a:solidFill>
              </a:defRPr>
            </a:lvl1pPr>
          </a:lstStyle>
          <a:p>
            <a:r>
              <a:rPr lang="en-US" noProof="0"/>
              <a:t>Click to edit Master title style</a:t>
            </a:r>
          </a:p>
        </p:txBody>
      </p:sp>
      <p:sp>
        <p:nvSpPr>
          <p:cNvPr id="4" name="Picture Placeholder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a:lstStyle>
            <a:lvl1pPr marL="0" indent="0" algn="ctr">
              <a:buNone/>
              <a:defRPr/>
            </a:lvl1pPr>
          </a:lstStyle>
          <a:p>
            <a:r>
              <a:rPr lang="en-US" noProof="0" dirty="0"/>
              <a:t>Click icon to add picture</a:t>
            </a:r>
          </a:p>
        </p:txBody>
      </p:sp>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12/4/2022</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Text Placeholder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a:normAutofit/>
          </a:bodyPr>
          <a:lstStyle>
            <a:lvl1pPr marL="0" indent="0">
              <a:buNone/>
              <a:defRPr sz="1600">
                <a:solidFill>
                  <a:schemeClr val="bg2">
                    <a:lumMod val="75000"/>
                  </a:schemeClr>
                </a:solidFill>
              </a:defRPr>
            </a:lvl1pPr>
            <a:lvl2pPr marL="324000" indent="0">
              <a:buNone/>
              <a:defRPr/>
            </a:lvl2pPr>
          </a:lstStyle>
          <a:p>
            <a:pPr lvl="0"/>
            <a:r>
              <a:rPr lang="en-US" noProof="0"/>
              <a:t>Click to edit Master text styles</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05951" y="6423914"/>
            <a:ext cx="2844799" cy="365125"/>
          </a:xfrm>
        </p:spPr>
        <p:txBody>
          <a:bodyPr/>
          <a:lstStyle/>
          <a:p>
            <a:fld id="{BC34B1AC-9A7E-4B2F-BE59-65E2DDF1D6F6}" type="datetime1">
              <a:rPr lang="en-US" smtClean="0"/>
              <a:t>12/4/2022</a:t>
            </a:fld>
            <a:endParaRPr lang="en-US" dirty="0"/>
          </a:p>
        </p:txBody>
      </p:sp>
      <p:sp>
        <p:nvSpPr>
          <p:cNvPr id="6" name="Slide Number Placeholder 5"/>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a:lstStyle>
            <a:lvl1pPr>
              <a:defRPr>
                <a:solidFill>
                  <a:schemeClr val="bg1"/>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CE9E340-46EE-4A5F-9C9B-315AD29A92C5}" type="datetimeFigureOut">
              <a:rPr lang="en-US" noProof="0" smtClean="0"/>
              <a:t>12/4/2022</a:t>
            </a:fld>
            <a:endParaRPr lang="en-US" noProof="0"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noProof="0"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59F479D-7533-4EEF-A06F-7CD2FE3DB90D}" type="slidenum">
              <a:rPr lang="en-US" noProof="0" smtClean="0"/>
              <a:t>‹#›</a:t>
            </a:fld>
            <a:endParaRPr lang="en-US" noProof="0" dirty="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a:lstStyle/>
          <a:p>
            <a:fld id="{AE95AE94-03D1-4FC2-903C-8511BF4E0409}" type="datetime1">
              <a:rPr lang="en-US" smtClean="0"/>
              <a:t>12/4/2022</a:t>
            </a:fld>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12/4/2022</a:t>
            </a:fld>
            <a:endParaRPr lang="en-US" noProof="0" dirty="0"/>
          </a:p>
        </p:txBody>
      </p:sp>
      <p:sp>
        <p:nvSpPr>
          <p:cNvPr id="9" name="Slide Number Placeholder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noProof="0"/>
              <a:t>Click to edit Master title style</a:t>
            </a:r>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12/4/2022</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91CD4B7E-D172-41E4-BE36-64B5A7E393CD}" type="datetimeFigureOut">
              <a:rPr lang="en-US" noProof="0" smtClean="0"/>
              <a:t>12/4/2022</a:t>
            </a:fld>
            <a:endParaRPr lang="en-US" noProof="0" dirty="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dirty="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dirty="0"/>
              <a:t>Teach a Course</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12/4/2022</a:t>
            </a:fld>
            <a:endParaRPr lang="en-US" noProof="0" dirty="0"/>
          </a:p>
        </p:txBody>
      </p:sp>
      <p:sp>
        <p:nvSpPr>
          <p:cNvPr id="7" name="Slide Number Placeholder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anchor="ctr"/>
          <a:lstStyle>
            <a:lvl1pPr algn="l">
              <a:defRPr sz="2000" b="0">
                <a:solidFill>
                  <a:schemeClr val="accent1">
                    <a:lumMod val="50000"/>
                  </a:schemeClr>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3">
            <a:extLst>
              <a:ext uri="{FF2B5EF4-FFF2-40B4-BE49-F238E27FC236}">
                <a16:creationId xmlns:a16="http://schemas.microsoft.com/office/drawing/2014/main" id="{7C2A48C1-57D3-4A3D-B843-6ACC41EEE8E6}"/>
              </a:ext>
            </a:extLst>
          </p:cNvPr>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12/4/2022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Titl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10" name="Picture Placeholder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dirty="0"/>
              <a:t>Click icon to add picture</a:t>
            </a:r>
          </a:p>
        </p:txBody>
      </p:sp>
      <p:sp>
        <p:nvSpPr>
          <p:cNvPr id="11" name="Text Placeholder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fld id="{0A7F1CA9-BED2-4756-8AEF-E0F68B0488B6}" type="datetime1">
              <a:rPr lang="en-US" smtClean="0"/>
              <a:pPr/>
              <a:t>12/4/2022</a:t>
            </a:fld>
            <a:endParaRPr lang="en-US" dirty="0"/>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r>
              <a:rPr lang="en-US" dirty="0"/>
              <a:t>Teach a Course</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dirty="0"/>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0" r:id="rId13"/>
    <p:sldLayoutId id="2147483739" r:id="rId14"/>
    <p:sldLayoutId id="2147483744" r:id="rId15"/>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CA6E1B83-B838-ACBE-33EE-EA5F96656CCA}"/>
              </a:ext>
            </a:extLst>
          </p:cNvPr>
          <p:cNvSpPr>
            <a:spLocks noGrp="1"/>
          </p:cNvSpPr>
          <p:nvPr>
            <p:ph type="sldNum" sz="quarter" idx="12"/>
          </p:nvPr>
        </p:nvSpPr>
        <p:spPr>
          <a:xfrm>
            <a:off x="10795363" y="6423914"/>
            <a:ext cx="1052510" cy="365125"/>
          </a:xfrm>
        </p:spPr>
        <p:txBody>
          <a:bodyPr/>
          <a:lstStyle/>
          <a:p>
            <a:pPr>
              <a:spcAft>
                <a:spcPts val="600"/>
              </a:spcAft>
            </a:pPr>
            <a:fld id="{3A98EE3D-8CD1-4C3F-BD1C-C98C9596463C}" type="slidenum">
              <a:rPr lang="en-US" smtClean="0"/>
              <a:pPr>
                <a:spcAft>
                  <a:spcPts val="600"/>
                </a:spcAft>
              </a:pPr>
              <a:t>1</a:t>
            </a:fld>
            <a:endParaRPr lang="en-US" dirty="0"/>
          </a:p>
        </p:txBody>
      </p:sp>
      <p:sp>
        <p:nvSpPr>
          <p:cNvPr id="29" name="Footer Placeholder 2">
            <a:extLst>
              <a:ext uri="{FF2B5EF4-FFF2-40B4-BE49-F238E27FC236}">
                <a16:creationId xmlns:a16="http://schemas.microsoft.com/office/drawing/2014/main" id="{79FB5A46-AFE6-243A-7B34-04CA6F827556}"/>
              </a:ext>
            </a:extLst>
          </p:cNvPr>
          <p:cNvSpPr>
            <a:spLocks noGrp="1"/>
          </p:cNvSpPr>
          <p:nvPr>
            <p:ph type="ftr" sz="quarter" idx="11"/>
          </p:nvPr>
        </p:nvSpPr>
        <p:spPr>
          <a:xfrm>
            <a:off x="355101" y="6423914"/>
            <a:ext cx="6818262" cy="365125"/>
          </a:xfrm>
        </p:spPr>
        <p:txBody>
          <a:bodyPr/>
          <a:lstStyle/>
          <a:p>
            <a:pPr algn="l">
              <a:spcAft>
                <a:spcPts val="600"/>
              </a:spcAft>
            </a:pPr>
            <a:r>
              <a:rPr lang="en-US" dirty="0"/>
              <a:t>Teach a Course</a:t>
            </a:r>
          </a:p>
        </p:txBody>
      </p:sp>
      <p:sp>
        <p:nvSpPr>
          <p:cNvPr id="2" name="Title 1">
            <a:extLst>
              <a:ext uri="{FF2B5EF4-FFF2-40B4-BE49-F238E27FC236}">
                <a16:creationId xmlns:a16="http://schemas.microsoft.com/office/drawing/2014/main" id="{F3AA242D-B507-4381-A8CB-EFA346570379}"/>
              </a:ext>
            </a:extLst>
          </p:cNvPr>
          <p:cNvSpPr>
            <a:spLocks noGrp="1"/>
          </p:cNvSpPr>
          <p:nvPr>
            <p:ph type="title"/>
          </p:nvPr>
        </p:nvSpPr>
        <p:spPr>
          <a:xfrm>
            <a:off x="581193" y="729658"/>
            <a:ext cx="11029616" cy="988332"/>
          </a:xfrm>
        </p:spPr>
        <p:txBody>
          <a:bodyPr anchor="b">
            <a:normAutofit/>
          </a:bodyPr>
          <a:lstStyle/>
          <a:p>
            <a:r>
              <a:rPr lang="en-US" b="1" dirty="0">
                <a:latin typeface="Courier New" panose="02070309020205020404" pitchFamily="49" charset="0"/>
                <a:cs typeface="Courier New" panose="02070309020205020404" pitchFamily="49" charset="0"/>
              </a:rPr>
              <a:t>Tourism Monitoring System for Bolinao</a:t>
            </a:r>
          </a:p>
        </p:txBody>
      </p:sp>
      <p:sp>
        <p:nvSpPr>
          <p:cNvPr id="3" name="Subtitle 2">
            <a:extLst>
              <a:ext uri="{FF2B5EF4-FFF2-40B4-BE49-F238E27FC236}">
                <a16:creationId xmlns:a16="http://schemas.microsoft.com/office/drawing/2014/main" id="{A4F4068D-37AE-4B7D-BC75-216B123A6C44}"/>
              </a:ext>
            </a:extLst>
          </p:cNvPr>
          <p:cNvSpPr>
            <a:spLocks noGrp="1"/>
          </p:cNvSpPr>
          <p:nvPr>
            <p:ph sz="half" idx="1"/>
          </p:nvPr>
        </p:nvSpPr>
        <p:spPr>
          <a:xfrm>
            <a:off x="581193" y="2228003"/>
            <a:ext cx="5422390" cy="3633047"/>
          </a:xfrm>
        </p:spPr>
        <p:txBody>
          <a:bodyPr anchor="ctr">
            <a:normAutofit/>
          </a:bodyPr>
          <a:lstStyle/>
          <a:p>
            <a:r>
              <a:rPr lang="en-US" dirty="0">
                <a:latin typeface="Courier New" panose="02070309020205020404" pitchFamily="49" charset="0"/>
                <a:cs typeface="Courier New" panose="02070309020205020404" pitchFamily="49" charset="0"/>
              </a:rPr>
              <a:t>Danilyn V. Banogon</a:t>
            </a:r>
          </a:p>
          <a:p>
            <a:r>
              <a:rPr lang="en-US" dirty="0">
                <a:latin typeface="Courier New" panose="02070309020205020404" pitchFamily="49" charset="0"/>
                <a:cs typeface="Courier New" panose="02070309020205020404" pitchFamily="49" charset="0"/>
              </a:rPr>
              <a:t>Jester Einstein C. Ibasan</a:t>
            </a:r>
          </a:p>
          <a:p>
            <a:r>
              <a:rPr lang="en-US" dirty="0">
                <a:latin typeface="Courier New" panose="02070309020205020404" pitchFamily="49" charset="0"/>
                <a:cs typeface="Courier New" panose="02070309020205020404" pitchFamily="49" charset="0"/>
              </a:rPr>
              <a:t>Jerhome T. Reantaso</a:t>
            </a:r>
          </a:p>
          <a:p>
            <a:r>
              <a:rPr lang="en-US" dirty="0">
                <a:latin typeface="Courier New" panose="02070309020205020404" pitchFamily="49" charset="0"/>
                <a:cs typeface="Courier New" panose="02070309020205020404" pitchFamily="49" charset="0"/>
              </a:rPr>
              <a:t>Jasmine B. Zinampan</a:t>
            </a:r>
            <a:endParaRPr lang="en-US" dirty="0"/>
          </a:p>
        </p:txBody>
      </p:sp>
      <p:pic>
        <p:nvPicPr>
          <p:cNvPr id="4" name="Picture 3" descr="Graph">
            <a:extLst>
              <a:ext uri="{FF2B5EF4-FFF2-40B4-BE49-F238E27FC236}">
                <a16:creationId xmlns:a16="http://schemas.microsoft.com/office/drawing/2014/main" id="{424717DA-0300-4297-B453-65314C5BEA09}"/>
              </a:ext>
            </a:extLst>
          </p:cNvPr>
          <p:cNvPicPr>
            <a:picLocks noChangeAspect="1"/>
          </p:cNvPicPr>
          <p:nvPr/>
        </p:nvPicPr>
        <p:blipFill>
          <a:blip r:embed="rId3"/>
          <a:srcRect l="3359" r="3359"/>
          <a:stretch/>
        </p:blipFill>
        <p:spPr>
          <a:xfrm>
            <a:off x="5348332" y="2228003"/>
            <a:ext cx="6262477" cy="4195911"/>
          </a:xfrm>
          <a:prstGeom prst="rect">
            <a:avLst/>
          </a:prstGeom>
          <a:noFill/>
        </p:spPr>
      </p:pic>
    </p:spTree>
    <p:extLst>
      <p:ext uri="{BB962C8B-B14F-4D97-AF65-F5344CB8AC3E}">
        <p14:creationId xmlns:p14="http://schemas.microsoft.com/office/powerpoint/2010/main" val="42097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p:txBody>
          <a:bodyPr/>
          <a:lstStyle/>
          <a:p>
            <a:r>
              <a:rPr lang="en-US" dirty="0"/>
              <a:t>Lorem ipsum dolor </a:t>
            </a:r>
          </a:p>
        </p:txBody>
      </p:sp>
      <p:pic>
        <p:nvPicPr>
          <p:cNvPr id="12" name="Picture Placeholder 11" descr="Men is writing ">
            <a:extLst>
              <a:ext uri="{FF2B5EF4-FFF2-40B4-BE49-F238E27FC236}">
                <a16:creationId xmlns:a16="http://schemas.microsoft.com/office/drawing/2014/main" id="{29E16458-0C9B-4162-8A08-7C0E3BE746C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447817" y="601351"/>
            <a:ext cx="11290859" cy="3554000"/>
          </a:xfrm>
        </p:spPr>
      </p:pic>
      <p:sp>
        <p:nvSpPr>
          <p:cNvPr id="6" name="Text Placeholder 5">
            <a:extLst>
              <a:ext uri="{FF2B5EF4-FFF2-40B4-BE49-F238E27FC236}">
                <a16:creationId xmlns:a16="http://schemas.microsoft.com/office/drawing/2014/main" id="{EA58F096-46A3-4EB4-950C-04CC7361A037}"/>
              </a:ext>
            </a:extLst>
          </p:cNvPr>
          <p:cNvSpPr>
            <a:spLocks noGrp="1"/>
          </p:cNvSpPr>
          <p:nvPr>
            <p:ph type="body" sz="half" idx="2"/>
          </p:nvPr>
        </p:nvSpPr>
        <p:spPr/>
        <p:txBody>
          <a:bodyPr>
            <a:normAutofit/>
          </a:bodyPr>
          <a:lstStyle/>
          <a:p>
            <a:r>
              <a:rPr lang="en-US" sz="1600" dirty="0"/>
              <a:t>Lorem ipsum dolor sit amet, consectetuer adipiscing elit. Maecenas porttitor congue massa. Fusce posuere, magna sed pulvinar ultricies, purus lectus malesuada libero, sit amet commodo magna eros quis urna.</a:t>
            </a:r>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p:txBody>
          <a:bodyPr/>
          <a:lstStyle/>
          <a:p>
            <a:pPr algn="l"/>
            <a:r>
              <a:rPr lang="en-US" dirty="0"/>
              <a:t>Teach a Course</a:t>
            </a:r>
          </a:p>
        </p:txBody>
      </p:sp>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p:txBody>
          <a:bodyPr/>
          <a:lstStyle/>
          <a:p>
            <a:fld id="{F603CDE5-C1D8-4EDD-870F-A498BAFA520F}" type="slidenum">
              <a:rPr lang="en-US" smtClean="0"/>
              <a:t>10</a:t>
            </a:fld>
            <a:endParaRPr lang="en-US" dirty="0"/>
          </a:p>
        </p:txBody>
      </p:sp>
    </p:spTree>
    <p:extLst>
      <p:ext uri="{BB962C8B-B14F-4D97-AF65-F5344CB8AC3E}">
        <p14:creationId xmlns:p14="http://schemas.microsoft.com/office/powerpoint/2010/main" val="2608015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EC38A0-3DAB-4B29-9BBE-45A9EBDBF417}"/>
              </a:ext>
            </a:extLst>
          </p:cNvPr>
          <p:cNvSpPr>
            <a:spLocks noGrp="1"/>
          </p:cNvSpPr>
          <p:nvPr>
            <p:ph type="title"/>
          </p:nvPr>
        </p:nvSpPr>
        <p:spPr/>
        <p:txBody>
          <a:bodyPr/>
          <a:lstStyle/>
          <a:p>
            <a:r>
              <a:rPr lang="en-US" dirty="0"/>
              <a:t>THANK YOU!</a:t>
            </a:r>
            <a:endParaRPr lang="ru-RU" dirty="0"/>
          </a:p>
        </p:txBody>
      </p:sp>
      <p:pic>
        <p:nvPicPr>
          <p:cNvPr id="14" name="Picture Placeholder 13" descr="Young women in a library">
            <a:extLst>
              <a:ext uri="{FF2B5EF4-FFF2-40B4-BE49-F238E27FC236}">
                <a16:creationId xmlns:a16="http://schemas.microsoft.com/office/drawing/2014/main" id="{E923BD5B-22B6-4E92-B95F-5F7B6467380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450662" y="606425"/>
            <a:ext cx="11285913" cy="3536950"/>
          </a:xfrm>
          <a:prstGeom prst="rect">
            <a:avLst/>
          </a:prstGeom>
        </p:spPr>
      </p:pic>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4294967295"/>
          </p:nvPr>
        </p:nvSpPr>
        <p:spPr>
          <a:xfrm>
            <a:off x="1077203" y="5316688"/>
            <a:ext cx="10014868" cy="676894"/>
          </a:xfrm>
        </p:spPr>
        <p:txBody>
          <a:bodyPr vert="horz" lIns="91440" tIns="45720" rIns="91440" bIns="45720" rtlCol="0" anchor="t">
            <a:normAutofit/>
          </a:bodyPr>
          <a:lstStyle/>
          <a:p>
            <a:pPr marL="0" indent="0">
              <a:lnSpc>
                <a:spcPct val="120000"/>
              </a:lnSpc>
              <a:spcBef>
                <a:spcPct val="20000"/>
              </a:spcBef>
              <a:buNone/>
            </a:pPr>
            <a:r>
              <a:rPr lang="en-US" sz="1600" cap="all" dirty="0">
                <a:solidFill>
                  <a:schemeClr val="tx2">
                    <a:lumMod val="10000"/>
                    <a:lumOff val="90000"/>
                    <a:alpha val="75000"/>
                  </a:schemeClr>
                </a:solidFill>
              </a:rPr>
              <a:t>Lorem ipsum dolor sit amet, consectetuer adipiscing elit. Maecenas porttitor congue massa. Fusce posuere, magna sed pulvinar ultricies, purus lectus malesuada libero</a:t>
            </a:r>
          </a:p>
        </p:txBody>
      </p:sp>
    </p:spTree>
    <p:extLst>
      <p:ext uri="{BB962C8B-B14F-4D97-AF65-F5344CB8AC3E}">
        <p14:creationId xmlns:p14="http://schemas.microsoft.com/office/powerpoint/2010/main" val="379830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863" y="669402"/>
            <a:ext cx="3568661" cy="505053"/>
          </a:xfrm>
        </p:spPr>
        <p:txBody>
          <a:bodyPr vert="horz" lIns="91440" tIns="45720" rIns="91440" bIns="45720" rtlCol="0" anchor="b">
            <a:normAutofit fontScale="90000"/>
          </a:bodyPr>
          <a:lstStyle/>
          <a:p>
            <a:r>
              <a:rPr lang="en-US" dirty="0">
                <a:solidFill>
                  <a:schemeClr val="accent1">
                    <a:lumMod val="75000"/>
                  </a:schemeClr>
                </a:solidFill>
              </a:rPr>
              <a:t>Rationale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3568661" cy="1996909"/>
          </a:xfrm>
        </p:spPr>
        <p:txBody>
          <a:bodyPr vert="horz" lIns="91440" tIns="45720" rIns="91440" bIns="45720" rtlCol="0" anchor="ctr">
            <a:normAutofit/>
          </a:bodyPr>
          <a:lstStyle/>
          <a:p>
            <a:pPr marL="0" indent="0">
              <a:buNone/>
            </a:pPr>
            <a:r>
              <a:rPr lang="en-US" sz="2400" b="1" dirty="0">
                <a:latin typeface="Courier New" panose="02070309020205020404" pitchFamily="49" charset="0"/>
                <a:cs typeface="Courier New" panose="02070309020205020404" pitchFamily="49" charset="0"/>
              </a:rPr>
              <a:t>Transition of Traditional System Over Web Systems</a:t>
            </a: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a:bodyPr>
          <a:lstStyle/>
          <a:p>
            <a:pPr defTabSz="457200">
              <a:spcAft>
                <a:spcPts val="600"/>
              </a:spcAft>
            </a:pPr>
            <a:r>
              <a:rPr lang="en-US" kern="1200" cap="all" dirty="0">
                <a:solidFill>
                  <a:schemeClr val="accent1">
                    <a:alpha val="75000"/>
                  </a:schemeClr>
                </a:solidFill>
                <a:latin typeface="+mn-lt"/>
                <a:ea typeface="+mn-ea"/>
                <a:cs typeface="+mn-cs"/>
              </a:rPr>
              <a:t>Teach a Course</a:t>
            </a:r>
          </a:p>
        </p:txBody>
      </p:sp>
      <p:pic>
        <p:nvPicPr>
          <p:cNvPr id="6" name="Content Placeholder 5" descr="Red ad gree bar graphs and numbers above the city skyline">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3"/>
          <a:srcRect/>
          <a:stretch/>
        </p:blipFill>
        <p:spPr>
          <a:xfrm>
            <a:off x="4484805" y="669402"/>
            <a:ext cx="7534275" cy="5686705"/>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2</a:t>
            </a:fld>
            <a:endParaRPr lang="en-US" dirty="0">
              <a:solidFill>
                <a:srgbClr val="FFFFFF"/>
              </a:solidFill>
            </a:endParaRPr>
          </a:p>
        </p:txBody>
      </p:sp>
    </p:spTree>
    <p:extLst>
      <p:ext uri="{BB962C8B-B14F-4D97-AF65-F5344CB8AC3E}">
        <p14:creationId xmlns:p14="http://schemas.microsoft.com/office/powerpoint/2010/main" val="178987338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863" y="669402"/>
            <a:ext cx="3568661" cy="505053"/>
          </a:xfrm>
        </p:spPr>
        <p:txBody>
          <a:bodyPr vert="horz" lIns="91440" tIns="45720" rIns="91440" bIns="45720" rtlCol="0" anchor="b">
            <a:normAutofit fontScale="90000"/>
          </a:bodyPr>
          <a:lstStyle/>
          <a:p>
            <a:r>
              <a:rPr lang="en-US" dirty="0">
                <a:solidFill>
                  <a:schemeClr val="accent1">
                    <a:lumMod val="75000"/>
                  </a:schemeClr>
                </a:solidFill>
              </a:rPr>
              <a:t>Rationale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3568661" cy="1996909"/>
          </a:xfrm>
        </p:spPr>
        <p:txBody>
          <a:bodyPr vert="horz" lIns="91440" tIns="45720" rIns="91440" bIns="45720" rtlCol="0" anchor="ctr">
            <a:normAutofit/>
          </a:bodyPr>
          <a:lstStyle/>
          <a:p>
            <a:pPr marL="0" indent="0">
              <a:buNone/>
            </a:pPr>
            <a:r>
              <a:rPr lang="en-US" sz="2400" b="1" dirty="0">
                <a:latin typeface="Courier New" panose="02070309020205020404" pitchFamily="49" charset="0"/>
                <a:cs typeface="Courier New" panose="02070309020205020404" pitchFamily="49" charset="0"/>
              </a:rPr>
              <a:t>System to disseminate information of a location to users</a:t>
            </a: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a:bodyPr>
          <a:lstStyle/>
          <a:p>
            <a:pPr defTabSz="457200">
              <a:spcAft>
                <a:spcPts val="600"/>
              </a:spcAft>
            </a:pPr>
            <a:r>
              <a:rPr lang="en-US" kern="1200" cap="all" dirty="0">
                <a:solidFill>
                  <a:schemeClr val="accent1">
                    <a:alpha val="75000"/>
                  </a:schemeClr>
                </a:solidFill>
                <a:latin typeface="+mn-lt"/>
                <a:ea typeface="+mn-ea"/>
                <a:cs typeface="+mn-cs"/>
              </a:rPr>
              <a:t>Teach a Course</a:t>
            </a:r>
          </a:p>
        </p:txBody>
      </p:sp>
      <p:pic>
        <p:nvPicPr>
          <p:cNvPr id="6" name="Content Placeholder 5" descr="Child looking at a world map">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3"/>
          <a:srcRect/>
          <a:stretch/>
        </p:blipFill>
        <p:spPr>
          <a:xfrm>
            <a:off x="4484805" y="1001943"/>
            <a:ext cx="7534275" cy="5021623"/>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3</a:t>
            </a:fld>
            <a:endParaRPr lang="en-US" dirty="0">
              <a:solidFill>
                <a:srgbClr val="FFFFFF"/>
              </a:solidFill>
            </a:endParaRPr>
          </a:p>
        </p:txBody>
      </p:sp>
    </p:spTree>
    <p:extLst>
      <p:ext uri="{BB962C8B-B14F-4D97-AF65-F5344CB8AC3E}">
        <p14:creationId xmlns:p14="http://schemas.microsoft.com/office/powerpoint/2010/main" val="190937063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5A4A71-BF4C-4D5C-BFC7-87532A78DCB1}"/>
              </a:ext>
            </a:extLst>
          </p:cNvPr>
          <p:cNvSpPr>
            <a:spLocks noGrp="1"/>
          </p:cNvSpPr>
          <p:nvPr>
            <p:ph type="title"/>
          </p:nvPr>
        </p:nvSpPr>
        <p:spPr/>
        <p:txBody>
          <a:bodyPr/>
          <a:lstStyle/>
          <a:p>
            <a:r>
              <a:rPr lang="en-US" dirty="0"/>
              <a:t>FIRST SKILL</a:t>
            </a:r>
          </a:p>
        </p:txBody>
      </p:sp>
      <p:sp>
        <p:nvSpPr>
          <p:cNvPr id="5" name="Text Placeholder 4">
            <a:extLst>
              <a:ext uri="{FF2B5EF4-FFF2-40B4-BE49-F238E27FC236}">
                <a16:creationId xmlns:a16="http://schemas.microsoft.com/office/drawing/2014/main" id="{192DC2B5-5E26-4712-A72B-C467FF94253F}"/>
              </a:ext>
            </a:extLst>
          </p:cNvPr>
          <p:cNvSpPr>
            <a:spLocks noGrp="1"/>
          </p:cNvSpPr>
          <p:nvPr>
            <p:ph type="body" sz="half" idx="2"/>
          </p:nvPr>
        </p:nvSpPr>
        <p:spPr>
          <a:xfrm>
            <a:off x="358529" y="1934334"/>
            <a:ext cx="3517435" cy="3811588"/>
          </a:xfrm>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 Vivamus a tellus.</a:t>
            </a:r>
          </a:p>
          <a:p>
            <a:r>
              <a:rPr lang="en-US" dirty="0"/>
              <a:t>Pellentesque habitant morbi tristique senectus et netus et malesuada fames ac turpis egestas. Proin pharetra nonummy pede. Mauris et orci.</a:t>
            </a:r>
          </a:p>
        </p:txBody>
      </p:sp>
      <p:pic>
        <p:nvPicPr>
          <p:cNvPr id="10" name="Picture Placeholder 9" descr="two women look at two laptops&#10;">
            <a:extLst>
              <a:ext uri="{FF2B5EF4-FFF2-40B4-BE49-F238E27FC236}">
                <a16:creationId xmlns:a16="http://schemas.microsoft.com/office/drawing/2014/main" id="{109874DF-4483-4899-A10C-B0C5378B0136}"/>
              </a:ext>
            </a:extLst>
          </p:cNvPr>
          <p:cNvPicPr>
            <a:picLocks noGrp="1" noChangeAspect="1"/>
          </p:cNvPicPr>
          <p:nvPr>
            <p:ph type="pic" idx="1"/>
          </p:nvPr>
        </p:nvPicPr>
        <p:blipFill>
          <a:blip r:embed="rId3"/>
          <a:srcRect t="6" b="6"/>
          <a:stretch>
            <a:fillRect/>
          </a:stretch>
        </p:blipFill>
        <p:spPr/>
      </p:pic>
      <p:pic>
        <p:nvPicPr>
          <p:cNvPr id="9" name="Picture Placeholder 8" descr="woman reading">
            <a:extLst>
              <a:ext uri="{FF2B5EF4-FFF2-40B4-BE49-F238E27FC236}">
                <a16:creationId xmlns:a16="http://schemas.microsoft.com/office/drawing/2014/main" id="{BADCDF53-1AD6-4ACB-AABB-AE333D04A938}"/>
              </a:ext>
            </a:extLst>
          </p:cNvPr>
          <p:cNvPicPr>
            <a:picLocks noGrp="1" noChangeAspect="1"/>
          </p:cNvPicPr>
          <p:nvPr>
            <p:ph type="pic" idx="13"/>
          </p:nvPr>
        </p:nvPicPr>
        <p:blipFill>
          <a:blip r:embed="rId4"/>
          <a:srcRect t="6" b="6"/>
          <a:stretch>
            <a:fillRect/>
          </a:stretch>
        </p:blipFill>
        <p:spPr/>
      </p:pic>
      <p:sp>
        <p:nvSpPr>
          <p:cNvPr id="7" name="Footer Placeholder 6">
            <a:extLst>
              <a:ext uri="{FF2B5EF4-FFF2-40B4-BE49-F238E27FC236}">
                <a16:creationId xmlns:a16="http://schemas.microsoft.com/office/drawing/2014/main" id="{F5A9782B-C5C4-48DA-AA51-2AF88DEF26B7}"/>
              </a:ext>
            </a:extLst>
          </p:cNvPr>
          <p:cNvSpPr>
            <a:spLocks noGrp="1"/>
          </p:cNvSpPr>
          <p:nvPr>
            <p:ph type="ftr" sz="quarter" idx="11"/>
          </p:nvPr>
        </p:nvSpPr>
        <p:spPr/>
        <p:txBody>
          <a:bodyPr/>
          <a:lstStyle/>
          <a:p>
            <a:pPr algn="l"/>
            <a:r>
              <a:rPr lang="en-US" dirty="0"/>
              <a:t>Teach a Course</a:t>
            </a:r>
          </a:p>
        </p:txBody>
      </p:sp>
      <p:sp>
        <p:nvSpPr>
          <p:cNvPr id="6" name="Slide Number Placeholder 5">
            <a:extLst>
              <a:ext uri="{FF2B5EF4-FFF2-40B4-BE49-F238E27FC236}">
                <a16:creationId xmlns:a16="http://schemas.microsoft.com/office/drawing/2014/main" id="{FA73604A-7E08-4A9B-A7E1-F008615923E8}"/>
              </a:ext>
            </a:extLst>
          </p:cNvPr>
          <p:cNvSpPr>
            <a:spLocks noGrp="1"/>
          </p:cNvSpPr>
          <p:nvPr>
            <p:ph type="sldNum" sz="quarter" idx="12"/>
          </p:nvPr>
        </p:nvSpPr>
        <p:spPr/>
        <p:txBody>
          <a:bodyPr/>
          <a:lstStyle/>
          <a:p>
            <a:fld id="{F603CDE5-C1D8-4EDD-870F-A498BAFA520F}" type="slidenum">
              <a:rPr lang="en-US" smtClean="0"/>
              <a:t>4</a:t>
            </a:fld>
            <a:endParaRPr lang="en-US" dirty="0"/>
          </a:p>
        </p:txBody>
      </p:sp>
    </p:spTree>
    <p:extLst>
      <p:ext uri="{BB962C8B-B14F-4D97-AF65-F5344CB8AC3E}">
        <p14:creationId xmlns:p14="http://schemas.microsoft.com/office/powerpoint/2010/main" val="985652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4242341" y="457200"/>
            <a:ext cx="3693000" cy="1600200"/>
          </a:xfrm>
        </p:spPr>
        <p:txBody>
          <a:bodyPr/>
          <a:lstStyle/>
          <a:p>
            <a:pPr algn="ctr"/>
            <a:r>
              <a:rPr lang="en-US" dirty="0"/>
              <a:t>SECOND Skill</a:t>
            </a:r>
          </a:p>
        </p:txBody>
      </p:sp>
      <p:pic>
        <p:nvPicPr>
          <p:cNvPr id="9" name="Picture Placeholder 8" descr="aerial view of people studying at tables in library study room">
            <a:extLst>
              <a:ext uri="{FF2B5EF4-FFF2-40B4-BE49-F238E27FC236}">
                <a16:creationId xmlns:a16="http://schemas.microsoft.com/office/drawing/2014/main" id="{3896A4E6-8FD8-4D77-AAB0-2B6A3165482E}"/>
              </a:ext>
            </a:extLst>
          </p:cNvPr>
          <p:cNvPicPr>
            <a:picLocks noGrp="1" noChangeAspect="1"/>
          </p:cNvPicPr>
          <p:nvPr>
            <p:ph type="pic" idx="1"/>
          </p:nvPr>
        </p:nvPicPr>
        <p:blipFill>
          <a:blip r:embed="rId3"/>
          <a:srcRect t="6" b="6"/>
          <a:stretch>
            <a:fillRect/>
          </a:stretch>
        </p:blipFill>
        <p:spPr/>
      </p:pic>
      <p:graphicFrame>
        <p:nvGraphicFramePr>
          <p:cNvPr id="15" name="Content Placeholder 14" descr="SmartArt object">
            <a:extLst>
              <a:ext uri="{FF2B5EF4-FFF2-40B4-BE49-F238E27FC236}">
                <a16:creationId xmlns:a16="http://schemas.microsoft.com/office/drawing/2014/main" id="{E48394F2-4497-4281-8861-03B845B20BE2}"/>
              </a:ext>
            </a:extLst>
          </p:cNvPr>
          <p:cNvGraphicFramePr>
            <a:graphicFrameLocks noGrp="1"/>
          </p:cNvGraphicFramePr>
          <p:nvPr>
            <p:ph sz="quarter" idx="14"/>
            <p:extLst>
              <p:ext uri="{D42A27DB-BD31-4B8C-83A1-F6EECF244321}">
                <p14:modId xmlns:p14="http://schemas.microsoft.com/office/powerpoint/2010/main" val="1622793371"/>
              </p:ext>
            </p:extLst>
          </p:nvPr>
        </p:nvGraphicFramePr>
        <p:xfrm>
          <a:off x="4242341" y="2408099"/>
          <a:ext cx="3690000" cy="4042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Placeholder 13" descr="woman posing as she reads book in front of stack of books&#10;">
            <a:extLst>
              <a:ext uri="{FF2B5EF4-FFF2-40B4-BE49-F238E27FC236}">
                <a16:creationId xmlns:a16="http://schemas.microsoft.com/office/drawing/2014/main" id="{1DA21010-05F7-45C3-98F1-385BABF640CD}"/>
              </a:ext>
            </a:extLst>
          </p:cNvPr>
          <p:cNvPicPr>
            <a:picLocks noGrp="1" noChangeAspect="1"/>
          </p:cNvPicPr>
          <p:nvPr>
            <p:ph type="pic" idx="13"/>
          </p:nvPr>
        </p:nvPicPr>
        <p:blipFill>
          <a:blip r:embed="rId9"/>
          <a:srcRect t="6" b="6"/>
          <a:stretch>
            <a:fillRect/>
          </a:stretch>
        </p:blipFill>
        <p:spPr/>
      </p:pic>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a:xfrm>
            <a:off x="366407" y="6423914"/>
            <a:ext cx="6917210" cy="365125"/>
          </a:xfrm>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pPr/>
              <a:t>5</a:t>
            </a:fld>
            <a:endParaRPr lang="en-US" dirty="0"/>
          </a:p>
        </p:txBody>
      </p:sp>
    </p:spTree>
    <p:extLst>
      <p:ext uri="{BB962C8B-B14F-4D97-AF65-F5344CB8AC3E}">
        <p14:creationId xmlns:p14="http://schemas.microsoft.com/office/powerpoint/2010/main" val="502411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p:txBody>
          <a:bodyPr/>
          <a:lstStyle/>
          <a:p>
            <a:r>
              <a:rPr lang="en-US" dirty="0"/>
              <a:t>Third Skill</a:t>
            </a:r>
          </a:p>
        </p:txBody>
      </p:sp>
      <p:pic>
        <p:nvPicPr>
          <p:cNvPr id="15" name="Picture Placeholder 14" descr="people at conference table viewing laptops">
            <a:extLst>
              <a:ext uri="{FF2B5EF4-FFF2-40B4-BE49-F238E27FC236}">
                <a16:creationId xmlns:a16="http://schemas.microsoft.com/office/drawing/2014/main" id="{60700499-F5C8-4234-A554-8E26834CCF11}"/>
              </a:ext>
            </a:extLst>
          </p:cNvPr>
          <p:cNvPicPr>
            <a:picLocks noGrp="1" noChangeAspect="1"/>
          </p:cNvPicPr>
          <p:nvPr>
            <p:ph type="pic" idx="1"/>
          </p:nvPr>
        </p:nvPicPr>
        <p:blipFill>
          <a:blip r:embed="rId3"/>
          <a:srcRect t="6" b="6"/>
          <a:stretch>
            <a:fillRect/>
          </a:stretch>
        </p:blipFill>
        <p:spPr/>
      </p:pic>
      <p:pic>
        <p:nvPicPr>
          <p:cNvPr id="14" name="Picture Placeholder 13" descr="Meeting room with a people">
            <a:extLst>
              <a:ext uri="{FF2B5EF4-FFF2-40B4-BE49-F238E27FC236}">
                <a16:creationId xmlns:a16="http://schemas.microsoft.com/office/drawing/2014/main" id="{31727492-A578-4CB1-994B-D17649C2D4AA}"/>
              </a:ext>
            </a:extLst>
          </p:cNvPr>
          <p:cNvPicPr>
            <a:picLocks noGrp="1" noChangeAspect="1"/>
          </p:cNvPicPr>
          <p:nvPr>
            <p:ph type="pic" idx="13"/>
          </p:nvPr>
        </p:nvPicPr>
        <p:blipFill>
          <a:blip r:embed="rId4">
            <a:extLst>
              <a:ext uri="{28A0092B-C50C-407E-A947-70E740481C1C}">
                <a14:useLocalDpi xmlns:a14="http://schemas.microsoft.com/office/drawing/2010/main" val="0"/>
              </a:ext>
            </a:extLst>
          </a:blip>
          <a:srcRect/>
          <a:stretch>
            <a:fillRect/>
          </a:stretch>
        </p:blipFill>
        <p:spPr/>
      </p:pic>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8355530" y="1941695"/>
            <a:ext cx="3394511" cy="3924000"/>
          </a:xfrm>
        </p:spPr>
        <p:txBody>
          <a:bodyPr/>
          <a:lstStyle/>
          <a:p>
            <a:pPr marL="216000" indent="-216000">
              <a:buFont typeface="Wingdings" panose="05000000000000000000" pitchFamily="2" charset="2"/>
              <a:buChar char="§"/>
            </a:pPr>
            <a:r>
              <a:rPr lang="en-US" dirty="0"/>
              <a:t>Lorem ipsum dolor sit amet, consectetuer adipiscing elit. Maecenas porttitor congue massa. Fusce posuere, magna sed pulvinar ultricies, purus lectus malesuada libero, sit amet commodo magna eros quis urna.</a:t>
            </a:r>
          </a:p>
          <a:p>
            <a:pPr marL="216000" indent="-216000">
              <a:buFont typeface="Wingdings" panose="05000000000000000000" pitchFamily="2" charset="2"/>
              <a:buChar char="§"/>
            </a:pPr>
            <a:r>
              <a:rPr lang="en-US" dirty="0"/>
              <a:t>Nunc viverra imperdiet enim. Fusce est. Vivamus a tellus.</a:t>
            </a:r>
          </a:p>
          <a:p>
            <a:pPr marL="216000" indent="-216000">
              <a:buFont typeface="Wingdings" panose="05000000000000000000" pitchFamily="2" charset="2"/>
              <a:buChar char="§"/>
            </a:pPr>
            <a:r>
              <a:rPr lang="en-US" dirty="0"/>
              <a:t>Pellentesque habitant morbi tristique senectus et netus et malesuada fames ac turpis egestas. Proin pharetra nonummy pede. Mauris et orci.</a:t>
            </a: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133924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D8B0C-EFCA-45C3-A92A-E9B17B93DAF7}"/>
              </a:ext>
            </a:extLst>
          </p:cNvPr>
          <p:cNvSpPr>
            <a:spLocks noGrp="1"/>
          </p:cNvSpPr>
          <p:nvPr>
            <p:ph type="title"/>
          </p:nvPr>
        </p:nvSpPr>
        <p:spPr>
          <a:xfrm>
            <a:off x="7955459" y="495297"/>
            <a:ext cx="3392382" cy="1675219"/>
          </a:xfrm>
        </p:spPr>
        <p:txBody>
          <a:bodyPr/>
          <a:lstStyle/>
          <a:p>
            <a:r>
              <a:rPr lang="en-US" dirty="0"/>
              <a:t>FIRST LESSON SUMMARY</a:t>
            </a:r>
            <a:endParaRPr lang="ru-RU" dirty="0"/>
          </a:p>
        </p:txBody>
      </p:sp>
      <p:pic>
        <p:nvPicPr>
          <p:cNvPr id="8" name="Picture Placeholder 7" descr="Women with a pencil">
            <a:extLst>
              <a:ext uri="{FF2B5EF4-FFF2-40B4-BE49-F238E27FC236}">
                <a16:creationId xmlns:a16="http://schemas.microsoft.com/office/drawing/2014/main" id="{70DBF7FC-769A-4F7C-86D9-921C2CEAF6E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1705" y="0"/>
            <a:ext cx="7534275" cy="6858000"/>
          </a:xfrm>
        </p:spPr>
      </p:pic>
      <p:sp>
        <p:nvSpPr>
          <p:cNvPr id="6" name="Content Placeholder 5">
            <a:extLst>
              <a:ext uri="{FF2B5EF4-FFF2-40B4-BE49-F238E27FC236}">
                <a16:creationId xmlns:a16="http://schemas.microsoft.com/office/drawing/2014/main" id="{1E9EACF6-E8C5-485F-B9F8-6F314C3308D6}"/>
              </a:ext>
            </a:extLst>
          </p:cNvPr>
          <p:cNvSpPr>
            <a:spLocks noGrp="1"/>
          </p:cNvSpPr>
          <p:nvPr>
            <p:ph sz="quarter" idx="14"/>
          </p:nvPr>
        </p:nvSpPr>
        <p:spPr>
          <a:xfrm>
            <a:off x="7955459" y="2051248"/>
            <a:ext cx="3392382" cy="4047446"/>
          </a:xfrm>
        </p:spPr>
        <p:txBody>
          <a:bodyPr/>
          <a:lstStyle/>
          <a:p>
            <a:pPr marL="216000" indent="-216000">
              <a:buFont typeface="Wingdings" panose="05000000000000000000" pitchFamily="2" charset="2"/>
              <a:buChar char="§"/>
            </a:pPr>
            <a:r>
              <a:rPr lang="en-US" dirty="0"/>
              <a:t>Lorem ipsum dolor sit amet, consectetuer adipiscing elit. Maecenas porttitor congue massa. Fusce posuere, magna sed pulvinar ultricies, purus lectus malesuada libero, sit amet commodo magna eros quis urna.</a:t>
            </a:r>
          </a:p>
          <a:p>
            <a:pPr marL="216000" indent="-216000">
              <a:buFont typeface="Wingdings" panose="05000000000000000000" pitchFamily="2" charset="2"/>
              <a:buChar char="§"/>
            </a:pPr>
            <a:r>
              <a:rPr lang="en-US" dirty="0"/>
              <a:t>Nunc viverra imperdiet enim. Fusce est. Vivamus a tellus.</a:t>
            </a:r>
          </a:p>
          <a:p>
            <a:pPr marL="216000" indent="-216000">
              <a:buFont typeface="Wingdings" panose="05000000000000000000" pitchFamily="2" charset="2"/>
              <a:buChar char="§"/>
            </a:pPr>
            <a:r>
              <a:rPr lang="en-US" dirty="0"/>
              <a:t>Pellentesque habitant morbi tristique senectus et netus et malesuada fames ac turpis egestas. Proin pharetra nonummy pede. Mauris et orci.</a:t>
            </a:r>
          </a:p>
        </p:txBody>
      </p:sp>
      <p:sp>
        <p:nvSpPr>
          <p:cNvPr id="3" name="Footer Placeholder 2">
            <a:extLst>
              <a:ext uri="{FF2B5EF4-FFF2-40B4-BE49-F238E27FC236}">
                <a16:creationId xmlns:a16="http://schemas.microsoft.com/office/drawing/2014/main" id="{1EDDB1DA-AD73-4E32-B7D5-0BD10081893B}"/>
              </a:ext>
            </a:extLst>
          </p:cNvPr>
          <p:cNvSpPr>
            <a:spLocks noGrp="1"/>
          </p:cNvSpPr>
          <p:nvPr>
            <p:ph type="ftr" sz="quarter" idx="11"/>
          </p:nvPr>
        </p:nvSpPr>
        <p:spPr>
          <a:xfrm>
            <a:off x="424391" y="6446838"/>
            <a:ext cx="6818262" cy="365125"/>
          </a:xfrm>
        </p:spPr>
        <p:txBody>
          <a:bodyPr/>
          <a:lstStyle/>
          <a:p>
            <a:r>
              <a:rPr lang="en-US" dirty="0"/>
              <a:t>Teach a Course</a:t>
            </a:r>
          </a:p>
        </p:txBody>
      </p:sp>
      <p:sp>
        <p:nvSpPr>
          <p:cNvPr id="4" name="Slide Number Placeholder 3">
            <a:extLst>
              <a:ext uri="{FF2B5EF4-FFF2-40B4-BE49-F238E27FC236}">
                <a16:creationId xmlns:a16="http://schemas.microsoft.com/office/drawing/2014/main" id="{36B7E12A-8BF8-4D3D-842F-D070248D1B08}"/>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955362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988332"/>
          </a:xfrm>
          <a:prstGeom prst="rect">
            <a:avLst/>
          </a:prstGeom>
        </p:spPr>
        <p:txBody>
          <a:bodyPr vert="horz" lIns="91440" tIns="45720" rIns="91440" bIns="45720" rtlCol="0" anchor="b">
            <a:normAutofit/>
          </a:bodyPr>
          <a:lstStyle/>
          <a:p>
            <a:r>
              <a:rPr lang="en-US" dirty="0"/>
              <a:t>Course PROGRESS</a:t>
            </a:r>
          </a:p>
        </p:txBody>
      </p:sp>
      <p:graphicFrame>
        <p:nvGraphicFramePr>
          <p:cNvPr id="16" name="Content Placeholder 4" descr="SmartArt object">
            <a:extLst>
              <a:ext uri="{FF2B5EF4-FFF2-40B4-BE49-F238E27FC236}">
                <a16:creationId xmlns:a16="http://schemas.microsoft.com/office/drawing/2014/main" id="{F35B8AB0-B78B-405A-AC99-8E100E28E890}"/>
              </a:ext>
            </a:extLst>
          </p:cNvPr>
          <p:cNvGraphicFramePr>
            <a:graphicFrameLocks noGrp="1"/>
          </p:cNvGraphicFramePr>
          <p:nvPr>
            <p:ph sz="half" idx="1"/>
            <p:extLst>
              <p:ext uri="{D42A27DB-BD31-4B8C-83A1-F6EECF244321}">
                <p14:modId xmlns:p14="http://schemas.microsoft.com/office/powerpoint/2010/main" val="988642766"/>
              </p:ext>
            </p:extLst>
          </p:nvPr>
        </p:nvGraphicFramePr>
        <p:xfrm>
          <a:off x="445729" y="2563921"/>
          <a:ext cx="5422390" cy="29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Two women with a smartphon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rcRect/>
          <a:stretch/>
        </p:blipFill>
        <p:spPr>
          <a:xfrm>
            <a:off x="6188417" y="2602108"/>
            <a:ext cx="5557854" cy="2912163"/>
          </a:xfrm>
          <a:prstGeom prst="rect">
            <a:avLst/>
          </a:prstGeom>
          <a:noFill/>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a:xfrm>
            <a:off x="355101" y="6446838"/>
            <a:ext cx="6818262" cy="365125"/>
          </a:xfrm>
          <a:prstGeom prst="rect">
            <a:avLst/>
          </a:prstGeom>
        </p:spPr>
        <p:txBody>
          <a:bodyPr vert="horz" lIns="91440" tIns="45720" rIns="91440" bIns="45720" rtlCol="0" anchor="ctr">
            <a:normAutofit/>
          </a:bodyPr>
          <a:lstStyle/>
          <a:p>
            <a:pPr defTabSz="457200">
              <a:spcAft>
                <a:spcPts val="600"/>
              </a:spcAft>
            </a:pPr>
            <a:r>
              <a:rPr lang="en-US" kern="1200" cap="all" dirty="0"/>
              <a:t>Teach a Course</a:t>
            </a:r>
          </a:p>
        </p:txBody>
      </p:sp>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8</a:t>
            </a:fld>
            <a:endParaRPr lang="en-US" dirty="0"/>
          </a:p>
        </p:txBody>
      </p:sp>
    </p:spTree>
    <p:extLst>
      <p:ext uri="{BB962C8B-B14F-4D97-AF65-F5344CB8AC3E}">
        <p14:creationId xmlns:p14="http://schemas.microsoft.com/office/powerpoint/2010/main" val="14323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lstStyle/>
          <a:p>
            <a:r>
              <a:rPr lang="en-US" dirty="0"/>
              <a:t>Lorem Ipsum dolor</a:t>
            </a:r>
            <a:endParaRPr lang="ru-RU" dirty="0"/>
          </a:p>
        </p:txBody>
      </p:sp>
      <p:sp>
        <p:nvSpPr>
          <p:cNvPr id="5" name="Content Placeholder 4">
            <a:extLst>
              <a:ext uri="{FF2B5EF4-FFF2-40B4-BE49-F238E27FC236}">
                <a16:creationId xmlns:a16="http://schemas.microsoft.com/office/drawing/2014/main" id="{CE60D718-AF05-43B9-B478-C057FE5DF5E0}"/>
              </a:ext>
            </a:extLst>
          </p:cNvPr>
          <p:cNvSpPr>
            <a:spLocks noGrp="1"/>
          </p:cNvSpPr>
          <p:nvPr>
            <p:ph idx="1"/>
          </p:nvPr>
        </p:nvSpPr>
        <p:spPr>
          <a:xfrm>
            <a:off x="581192" y="2180496"/>
            <a:ext cx="11029615" cy="3524565"/>
          </a:xfrm>
        </p:spPr>
        <p:txBody>
          <a:bodyPr numCol="2" spcCol="540000">
            <a:noAutofit/>
          </a:bodyPr>
          <a:lstStyle/>
          <a:p>
            <a:pPr marL="216000" indent="-216000">
              <a:lnSpc>
                <a:spcPct val="90000"/>
              </a:lnSpc>
            </a:pPr>
            <a:r>
              <a:rPr lang="en-US" sz="1600" dirty="0"/>
              <a:t>Lorem ipsum dolor sit amet, consectetuer adipiscing elit. Maecenas porttitor congue massa. Fusce posuere, magna sed pulvinar ultricies, purus lectus malesuada libero, sit amet commodo magna eros quis urna.</a:t>
            </a:r>
          </a:p>
          <a:p>
            <a:pPr marL="216000" indent="-216000">
              <a:lnSpc>
                <a:spcPct val="90000"/>
              </a:lnSpc>
            </a:pPr>
            <a:r>
              <a:rPr lang="en-US" sz="1600" dirty="0"/>
              <a:t>Nunc viverra imperdiet enim. Fusce est. Vivamus a tellus.</a:t>
            </a:r>
          </a:p>
          <a:p>
            <a:pPr marL="216000" indent="-216000">
              <a:lnSpc>
                <a:spcPct val="90000"/>
              </a:lnSpc>
            </a:pPr>
            <a:r>
              <a:rPr lang="en-US" sz="1600" dirty="0"/>
              <a:t>Pellentesque habitant morbi tristique senectus et netus et malesuada fames ac turpis egestas. Proin pharetra nonummy pede. Mauris et orci.</a:t>
            </a:r>
          </a:p>
          <a:p>
            <a:pPr marL="216000" indent="-216000">
              <a:lnSpc>
                <a:spcPct val="90000"/>
              </a:lnSpc>
            </a:pPr>
            <a:r>
              <a:rPr lang="en-US" sz="1600" dirty="0"/>
              <a:t>Lorem ipsum dolor sit amet, consectetuer adipiscing elit. Maecenas porttitor congue massa. Fusce posuere, magna sed pulvinar ultricies, purus lectus malesuada libero, sit amet commodo magna eros quis urna.</a:t>
            </a:r>
          </a:p>
          <a:p>
            <a:pPr marL="216000" indent="-216000">
              <a:lnSpc>
                <a:spcPct val="90000"/>
              </a:lnSpc>
            </a:pPr>
            <a:endParaRPr lang="en-US" sz="1600" dirty="0"/>
          </a:p>
          <a:p>
            <a:pPr marL="216000" indent="-216000">
              <a:lnSpc>
                <a:spcPct val="90000"/>
              </a:lnSpc>
            </a:pPr>
            <a:r>
              <a:rPr lang="en-US" sz="1600" dirty="0"/>
              <a:t>No one rejects, dislikes, or avoids pleasure itself, because it is pleasure, but because those who do not know how to pursue pleasure rationally encounter consequences that are extremely painful. Nor again is there anyone who loves or pursues or desires to obtain pain of itself, because it is pain, but because occasionally circumstances occur in which toil and pain can procure him some great pleasure. To take a trivial example, which of us ever undertakes laborious physical exercise, except to obtain some advantage from it? But who has any right to find fault with a man who chooses to enjoy a pleasure that has no annoying consequences, or one who avoids a pain that produces no resultant pleasure?</a:t>
            </a:r>
          </a:p>
          <a:p>
            <a:pPr marL="216000" indent="-216000">
              <a:lnSpc>
                <a:spcPct val="90000"/>
              </a:lnSpc>
            </a:pPr>
            <a:endParaRPr lang="ru-RU" sz="1600" dirty="0"/>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p:txBody>
          <a:bodyPr/>
          <a:lstStyle/>
          <a:p>
            <a:pPr algn="l"/>
            <a:r>
              <a:rPr lang="en-US" dirty="0"/>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3409159213"/>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00870617_win32_fixed.potx" id="{1E2B8DFA-E266-4D12-95DE-76C2876369F1}" vid="{8DEA66BB-F281-4FCE-9053-490C8E939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corporate teach a course</Template>
  <TotalTime>141</TotalTime>
  <Words>670</Words>
  <Application>Microsoft Office PowerPoint</Application>
  <PresentationFormat>Widescreen</PresentationFormat>
  <Paragraphs>73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Corbel</vt:lpstr>
      <vt:lpstr>Courier New</vt:lpstr>
      <vt:lpstr>Gill Sans MT</vt:lpstr>
      <vt:lpstr>Wingdings</vt:lpstr>
      <vt:lpstr>Wingdings 2</vt:lpstr>
      <vt:lpstr>DividendVTI</vt:lpstr>
      <vt:lpstr>Tourism Monitoring System for Bolinao</vt:lpstr>
      <vt:lpstr>Rationale</vt:lpstr>
      <vt:lpstr>Rationale</vt:lpstr>
      <vt:lpstr>FIRST SKILL</vt:lpstr>
      <vt:lpstr>SECOND Skill</vt:lpstr>
      <vt:lpstr>Third Skill</vt:lpstr>
      <vt:lpstr>FIRST LESSON SUMMARY</vt:lpstr>
      <vt:lpstr>Course PROGRESS</vt:lpstr>
      <vt:lpstr>Lorem Ipsum dolor</vt:lpstr>
      <vt:lpstr>Lorem ipsum dolor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Monitoring System for Bolinao</dc:title>
  <dc:creator>Jester Einstein Ibasan</dc:creator>
  <cp:lastModifiedBy>Jester Einstein Ibasan</cp:lastModifiedBy>
  <cp:revision>7</cp:revision>
  <dcterms:created xsi:type="dcterms:W3CDTF">2022-12-04T12:46:41Z</dcterms:created>
  <dcterms:modified xsi:type="dcterms:W3CDTF">2022-12-04T15:08:21Z</dcterms:modified>
</cp:coreProperties>
</file>